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8"/>
  </p:notesMasterIdLst>
  <p:sldIdLst>
    <p:sldId id="346" r:id="rId3"/>
    <p:sldId id="322" r:id="rId4"/>
    <p:sldId id="379" r:id="rId5"/>
    <p:sldId id="380" r:id="rId6"/>
    <p:sldId id="381" r:id="rId7"/>
    <p:sldId id="382" r:id="rId8"/>
    <p:sldId id="383" r:id="rId9"/>
    <p:sldId id="388" r:id="rId10"/>
    <p:sldId id="389" r:id="rId11"/>
    <p:sldId id="328" r:id="rId12"/>
    <p:sldId id="257" r:id="rId13"/>
    <p:sldId id="343" r:id="rId14"/>
    <p:sldId id="260" r:id="rId15"/>
    <p:sldId id="258" r:id="rId16"/>
    <p:sldId id="259" r:id="rId17"/>
    <p:sldId id="344" r:id="rId18"/>
    <p:sldId id="293" r:id="rId19"/>
    <p:sldId id="281" r:id="rId20"/>
    <p:sldId id="300" r:id="rId21"/>
    <p:sldId id="301" r:id="rId22"/>
    <p:sldId id="302" r:id="rId23"/>
    <p:sldId id="303" r:id="rId24"/>
    <p:sldId id="284" r:id="rId25"/>
    <p:sldId id="297" r:id="rId26"/>
    <p:sldId id="298" r:id="rId27"/>
    <p:sldId id="299" r:id="rId28"/>
    <p:sldId id="282" r:id="rId29"/>
    <p:sldId id="341" r:id="rId30"/>
    <p:sldId id="292" r:id="rId31"/>
    <p:sldId id="304" r:id="rId32"/>
    <p:sldId id="305" r:id="rId33"/>
    <p:sldId id="306" r:id="rId34"/>
    <p:sldId id="294" r:id="rId35"/>
    <p:sldId id="295" r:id="rId36"/>
    <p:sldId id="283" r:id="rId37"/>
    <p:sldId id="308" r:id="rId38"/>
    <p:sldId id="309" r:id="rId39"/>
    <p:sldId id="310" r:id="rId40"/>
    <p:sldId id="286" r:id="rId41"/>
    <p:sldId id="320" r:id="rId42"/>
    <p:sldId id="313" r:id="rId43"/>
    <p:sldId id="314" r:id="rId44"/>
    <p:sldId id="315" r:id="rId45"/>
    <p:sldId id="316" r:id="rId46"/>
    <p:sldId id="317" r:id="rId47"/>
    <p:sldId id="318" r:id="rId48"/>
    <p:sldId id="319" r:id="rId49"/>
    <p:sldId id="287" r:id="rId50"/>
    <p:sldId id="333" r:id="rId51"/>
    <p:sldId id="385" r:id="rId52"/>
    <p:sldId id="386" r:id="rId53"/>
    <p:sldId id="387" r:id="rId54"/>
    <p:sldId id="323" r:id="rId55"/>
    <p:sldId id="263" r:id="rId56"/>
    <p:sldId id="345" r:id="rId57"/>
    <p:sldId id="264" r:id="rId58"/>
    <p:sldId id="288" r:id="rId59"/>
    <p:sldId id="289" r:id="rId60"/>
    <p:sldId id="276" r:id="rId61"/>
    <p:sldId id="265" r:id="rId62"/>
    <p:sldId id="277" r:id="rId63"/>
    <p:sldId id="267" r:id="rId64"/>
    <p:sldId id="290" r:id="rId65"/>
    <p:sldId id="334" r:id="rId66"/>
    <p:sldId id="361" r:id="rId67"/>
    <p:sldId id="362" r:id="rId68"/>
    <p:sldId id="363" r:id="rId69"/>
    <p:sldId id="364" r:id="rId70"/>
    <p:sldId id="365" r:id="rId71"/>
    <p:sldId id="366" r:id="rId72"/>
    <p:sldId id="367" r:id="rId73"/>
    <p:sldId id="327" r:id="rId74"/>
    <p:sldId id="335" r:id="rId75"/>
    <p:sldId id="356" r:id="rId76"/>
    <p:sldId id="357" r:id="rId77"/>
    <p:sldId id="358" r:id="rId78"/>
    <p:sldId id="359" r:id="rId79"/>
    <p:sldId id="336" r:id="rId80"/>
    <p:sldId id="338" r:id="rId81"/>
    <p:sldId id="339" r:id="rId82"/>
    <p:sldId id="340" r:id="rId83"/>
    <p:sldId id="268" r:id="rId84"/>
    <p:sldId id="279" r:id="rId85"/>
    <p:sldId id="269" r:id="rId86"/>
    <p:sldId id="270" r:id="rId87"/>
    <p:sldId id="342" r:id="rId88"/>
    <p:sldId id="337" r:id="rId89"/>
    <p:sldId id="348" r:id="rId90"/>
    <p:sldId id="349" r:id="rId91"/>
    <p:sldId id="350" r:id="rId92"/>
    <p:sldId id="351" r:id="rId93"/>
    <p:sldId id="352" r:id="rId94"/>
    <p:sldId id="353" r:id="rId95"/>
    <p:sldId id="354" r:id="rId96"/>
    <p:sldId id="280"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27" autoAdjust="0"/>
  </p:normalViewPr>
  <p:slideViewPr>
    <p:cSldViewPr snapToGrid="0">
      <p:cViewPr varScale="1">
        <p:scale>
          <a:sx n="112" d="100"/>
          <a:sy n="112" d="100"/>
        </p:scale>
        <p:origin x="402" y="96"/>
      </p:cViewPr>
      <p:guideLst/>
    </p:cSldViewPr>
  </p:slideViewPr>
  <p:outlineViewPr>
    <p:cViewPr>
      <p:scale>
        <a:sx n="33" d="100"/>
        <a:sy n="33" d="100"/>
      </p:scale>
      <p:origin x="0" y="-6834"/>
    </p:cViewPr>
  </p:outlineViewPr>
  <p:notesTextViewPr>
    <p:cViewPr>
      <p:scale>
        <a:sx n="3" d="2"/>
        <a:sy n="3" d="2"/>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00DA6-2A56-4FF3-B702-9B65051D39ED}" type="datetimeFigureOut">
              <a:rPr lang="en-US" smtClean="0"/>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1C903-C55C-4ED6-BF3F-919D80827684}" type="slidenum">
              <a:rPr lang="en-US" smtClean="0"/>
              <a:t>‹#›</a:t>
            </a:fld>
            <a:endParaRPr lang="en-US"/>
          </a:p>
        </p:txBody>
      </p:sp>
    </p:spTree>
    <p:extLst>
      <p:ext uri="{BB962C8B-B14F-4D97-AF65-F5344CB8AC3E}">
        <p14:creationId xmlns:p14="http://schemas.microsoft.com/office/powerpoint/2010/main" val="361012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2</a:t>
            </a:fld>
            <a:endParaRPr lang="en-US"/>
          </a:p>
        </p:txBody>
      </p:sp>
    </p:spTree>
    <p:extLst>
      <p:ext uri="{BB962C8B-B14F-4D97-AF65-F5344CB8AC3E}">
        <p14:creationId xmlns:p14="http://schemas.microsoft.com/office/powerpoint/2010/main" val="341022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49</a:t>
            </a:fld>
            <a:endParaRPr lang="en-US"/>
          </a:p>
        </p:txBody>
      </p:sp>
    </p:spTree>
    <p:extLst>
      <p:ext uri="{BB962C8B-B14F-4D97-AF65-F5344CB8AC3E}">
        <p14:creationId xmlns:p14="http://schemas.microsoft.com/office/powerpoint/2010/main" val="111846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64</a:t>
            </a:fld>
            <a:endParaRPr lang="en-US"/>
          </a:p>
        </p:txBody>
      </p:sp>
    </p:spTree>
    <p:extLst>
      <p:ext uri="{BB962C8B-B14F-4D97-AF65-F5344CB8AC3E}">
        <p14:creationId xmlns:p14="http://schemas.microsoft.com/office/powerpoint/2010/main" val="267018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73</a:t>
            </a:fld>
            <a:endParaRPr lang="en-US"/>
          </a:p>
        </p:txBody>
      </p:sp>
    </p:spTree>
    <p:extLst>
      <p:ext uri="{BB962C8B-B14F-4D97-AF65-F5344CB8AC3E}">
        <p14:creationId xmlns:p14="http://schemas.microsoft.com/office/powerpoint/2010/main" val="373474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87</a:t>
            </a:fld>
            <a:endParaRPr lang="en-US"/>
          </a:p>
        </p:txBody>
      </p:sp>
    </p:spTree>
    <p:extLst>
      <p:ext uri="{BB962C8B-B14F-4D97-AF65-F5344CB8AC3E}">
        <p14:creationId xmlns:p14="http://schemas.microsoft.com/office/powerpoint/2010/main" val="25703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832262-72B7-402D-94C1-8F493DDF943A}"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327443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32262-72B7-402D-94C1-8F493DDF943A}"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216361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32262-72B7-402D-94C1-8F493DDF943A}"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188914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280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785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707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23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47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606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54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2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32262-72B7-402D-94C1-8F493DDF943A}"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4194267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869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907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62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832262-72B7-402D-94C1-8F493DDF943A}"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218571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832262-72B7-402D-94C1-8F493DDF943A}"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27924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832262-72B7-402D-94C1-8F493DDF943A}"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10138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832262-72B7-402D-94C1-8F493DDF943A}"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120750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32262-72B7-402D-94C1-8F493DDF943A}"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27464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32262-72B7-402D-94C1-8F493DDF943A}"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14683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32262-72B7-402D-94C1-8F493DDF943A}"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395992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gs>
            <a:gs pos="74000">
              <a:srgbClr val="003300"/>
            </a:gs>
            <a:gs pos="83000">
              <a:srgbClr val="006600"/>
            </a:gs>
            <a:gs pos="100000">
              <a:srgbClr val="0033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32262-72B7-402D-94C1-8F493DDF943A}" type="datetimeFigureOut">
              <a:rPr lang="en-US" smtClean="0"/>
              <a:t>6/24/2023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2B146-462F-44BB-889D-B4D50FADDAE6}" type="slidenum">
              <a:rPr lang="en-US" smtClean="0"/>
              <a:t>‹#›</a:t>
            </a:fld>
            <a:endParaRPr lang="en-US"/>
          </a:p>
        </p:txBody>
      </p:sp>
    </p:spTree>
    <p:extLst>
      <p:ext uri="{BB962C8B-B14F-4D97-AF65-F5344CB8AC3E}">
        <p14:creationId xmlns:p14="http://schemas.microsoft.com/office/powerpoint/2010/main" val="69401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gs>
            <a:gs pos="74000">
              <a:srgbClr val="003300"/>
            </a:gs>
            <a:gs pos="83000">
              <a:srgbClr val="006600"/>
            </a:gs>
            <a:gs pos="100000">
              <a:srgbClr val="0033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832262-72B7-402D-94C1-8F493DDF94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82B146-462F-44BB-889D-B4D50FADDAE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293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nelicense.net/search?term=joyful,+joyful,+we+adore+thee&amp;hymnal=&amp;hymn=&amp;page=1&amp;type=mass&amp;addition=Mass+of+the+Resurrection+(DeBruyn)\104&amp;downloads-only=fals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ucharisticrevival.org/post/national-eucharistic-revival-prayer"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ucharisticrevival.org/post/national-eucharistic-revival-prayer"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ucharisticrevival.org/post/national-eucharistic-revival-prayer"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ucharisticrevival.org/post/national-eucharistic-revival-prayer"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122363"/>
            <a:ext cx="12192000" cy="1883484"/>
          </a:xfrm>
        </p:spPr>
        <p:txBody>
          <a:bodyPr/>
          <a:lstStyle/>
          <a:p>
            <a:r>
              <a:rPr lang="en-US" dirty="0" smtClean="0">
                <a:latin typeface="Arial Rounded MT Bold" panose="020F0704030504030204" pitchFamily="34" charset="0"/>
              </a:rPr>
              <a:t>12</a:t>
            </a:r>
            <a:r>
              <a:rPr lang="en-US" baseline="30000" dirty="0" smtClean="0">
                <a:latin typeface="Arial Rounded MT Bold" panose="020F0704030504030204" pitchFamily="34" charset="0"/>
              </a:rPr>
              <a:t>TH</a:t>
            </a:r>
            <a:r>
              <a:rPr lang="en-US" dirty="0" smtClean="0">
                <a:latin typeface="Arial Rounded MT Bold" panose="020F0704030504030204" pitchFamily="34" charset="0"/>
              </a:rPr>
              <a:t> SUNDAY </a:t>
            </a:r>
            <a:br>
              <a:rPr lang="en-US" dirty="0" smtClean="0">
                <a:latin typeface="Arial Rounded MT Bold" panose="020F0704030504030204" pitchFamily="34" charset="0"/>
              </a:rPr>
            </a:br>
            <a:r>
              <a:rPr lang="en-US" dirty="0" smtClean="0">
                <a:latin typeface="Arial Rounded MT Bold" panose="020F0704030504030204" pitchFamily="34" charset="0"/>
              </a:rPr>
              <a:t>IN ORDINARY TIME</a:t>
            </a:r>
            <a:endParaRPr lang="en-US" dirty="0">
              <a:latin typeface="Arial Rounded MT Bold" panose="020F0704030504030204" pitchFamily="34" charset="0"/>
            </a:endParaRPr>
          </a:p>
        </p:txBody>
      </p:sp>
      <p:sp>
        <p:nvSpPr>
          <p:cNvPr id="4" name="Subtitle 3"/>
          <p:cNvSpPr>
            <a:spLocks noGrp="1"/>
          </p:cNvSpPr>
          <p:nvPr>
            <p:ph type="subTitle" idx="1"/>
          </p:nvPr>
        </p:nvSpPr>
        <p:spPr>
          <a:xfrm>
            <a:off x="0" y="2908570"/>
            <a:ext cx="12192000" cy="2349230"/>
          </a:xfrm>
        </p:spPr>
        <p:txBody>
          <a:bodyPr>
            <a:normAutofit/>
          </a:bodyPr>
          <a:lstStyle/>
          <a:p>
            <a:r>
              <a:rPr lang="en-US" sz="3200" dirty="0" smtClean="0">
                <a:latin typeface="Arial" panose="020B0604020202020204" pitchFamily="34" charset="0"/>
                <a:cs typeface="Arial" panose="020B0604020202020204" pitchFamily="34" charset="0"/>
              </a:rPr>
              <a:t>The Lord is the strength of his people, a saving refuge for the one he has anointed.  Save your people, Lord, and bless your heritage, and govern them for ever.</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56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15252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085"/>
            <a:ext cx="12192000" cy="1104002"/>
          </a:xfrm>
          <a:solidFill>
            <a:schemeClr val="bg1"/>
          </a:solidFill>
        </p:spPr>
        <p:txBody>
          <a:bodyPr>
            <a:normAutofit/>
          </a:bodyPr>
          <a:lstStyle/>
          <a:p>
            <a:pPr algn="ctr"/>
            <a:r>
              <a:rPr lang="en-US" sz="6000" dirty="0" smtClean="0">
                <a:solidFill>
                  <a:srgbClr val="006600"/>
                </a:solidFill>
                <a:latin typeface="+mn-lt"/>
              </a:rPr>
              <a:t>LORD HAVE MERCY</a:t>
            </a:r>
            <a:endParaRPr lang="en-US" sz="6000" dirty="0">
              <a:solidFill>
                <a:srgbClr val="006600"/>
              </a:solidFill>
              <a:latin typeface="+mn-lt"/>
            </a:endParaRPr>
          </a:p>
        </p:txBody>
      </p:sp>
      <p:sp>
        <p:nvSpPr>
          <p:cNvPr id="3" name="Subtitle 2"/>
          <p:cNvSpPr>
            <a:spLocks noGrp="1"/>
          </p:cNvSpPr>
          <p:nvPr>
            <p:ph type="subTitle" idx="1"/>
          </p:nvPr>
        </p:nvSpPr>
        <p:spPr>
          <a:xfrm>
            <a:off x="0" y="1858617"/>
            <a:ext cx="12192000" cy="4114800"/>
          </a:xfrm>
        </p:spPr>
        <p:txBody>
          <a:bodyPr anchor="ctr">
            <a:normAutofit/>
          </a:bodyPr>
          <a:lstStyle/>
          <a:p>
            <a:r>
              <a:rPr lang="en-US" sz="6000" dirty="0" smtClean="0">
                <a:solidFill>
                  <a:schemeClr val="bg1"/>
                </a:solidFill>
              </a:rPr>
              <a:t>Lord, have mercy.</a:t>
            </a:r>
          </a:p>
          <a:p>
            <a:r>
              <a:rPr lang="en-US" sz="6000" dirty="0" smtClean="0">
                <a:solidFill>
                  <a:schemeClr val="bg1"/>
                </a:solidFill>
              </a:rPr>
              <a:t>Christ, have mercy.</a:t>
            </a:r>
          </a:p>
          <a:p>
            <a:r>
              <a:rPr lang="en-US" sz="6000" dirty="0" smtClean="0">
                <a:solidFill>
                  <a:schemeClr val="bg1"/>
                </a:solidFill>
              </a:rPr>
              <a:t>Lord, have mercy.</a:t>
            </a:r>
            <a:endParaRPr lang="en-US" sz="6000" dirty="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a:t>
            </a:r>
            <a:r>
              <a:rPr lang="en-US" kern="0" dirty="0">
                <a:solidFill>
                  <a:schemeClr val="bg1">
                    <a:lumMod val="50000"/>
                  </a:schemeClr>
                </a:solidFill>
                <a:latin typeface="Bahnschrift Light Condensed" panose="020B0502040204020203" pitchFamily="34" charset="0"/>
                <a:cs typeface="Arial" pitchFamily="34" charset="0"/>
              </a:rPr>
              <a:t> One License #734524-A, </a:t>
            </a:r>
            <a:r>
              <a:rPr lang="en-US" kern="0" dirty="0" smtClean="0">
                <a:solidFill>
                  <a:schemeClr val="bg1">
                    <a:lumMod val="50000"/>
                  </a:schemeClr>
                </a:solidFill>
                <a:latin typeface="Bahnschrift Light Condensed" panose="020B0502040204020203" pitchFamily="34" charset="0"/>
                <a:cs typeface="Arial" pitchFamily="34" charset="0"/>
              </a:rPr>
              <a:t>One License Song#</a:t>
            </a:r>
            <a:r>
              <a:rPr lang="en-US" u="sng" dirty="0">
                <a:hlinkClick r:id="rId2" tooltip="Click to copy to clipboard"/>
              </a:rPr>
              <a:t> </a:t>
            </a:r>
            <a:r>
              <a:rPr lang="en-US" dirty="0">
                <a:solidFill>
                  <a:schemeClr val="bg1">
                    <a:lumMod val="50000"/>
                  </a:schemeClr>
                </a:solidFill>
                <a:latin typeface="Agency FB" panose="020B0503020202020204" pitchFamily="34" charset="0"/>
              </a:rPr>
              <a:t>#30102336 </a:t>
            </a:r>
          </a:p>
        </p:txBody>
      </p:sp>
    </p:spTree>
    <p:extLst>
      <p:ext uri="{BB962C8B-B14F-4D97-AF65-F5344CB8AC3E}">
        <p14:creationId xmlns:p14="http://schemas.microsoft.com/office/powerpoint/2010/main" val="20258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13246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5481"/>
            <a:ext cx="12192000" cy="5093676"/>
          </a:xfrm>
        </p:spPr>
        <p:txBody>
          <a:bodyPr>
            <a:noAutofit/>
          </a:bodyPr>
          <a:lstStyle/>
          <a:p>
            <a:pPr algn="ctr"/>
            <a:r>
              <a:rPr lang="en-US" sz="6000" dirty="0">
                <a:solidFill>
                  <a:schemeClr val="bg1"/>
                </a:solidFill>
                <a:latin typeface="+mn-lt"/>
              </a:rPr>
              <a:t>Glory to God in the highest, and on earth peace, peace to people of good will</a:t>
            </a:r>
            <a:r>
              <a:rPr lang="en-US" sz="6000" dirty="0" smtClean="0">
                <a:solidFill>
                  <a:schemeClr val="bg1"/>
                </a:solidFill>
                <a:latin typeface="+mn-lt"/>
              </a:rPr>
              <a:t>.</a:t>
            </a:r>
            <a:br>
              <a:rPr lang="en-US" sz="6000" dirty="0" smtClean="0">
                <a:solidFill>
                  <a:schemeClr val="bg1"/>
                </a:solidFill>
                <a:latin typeface="+mn-lt"/>
              </a:rPr>
            </a:br>
            <a:r>
              <a:rPr lang="en-US" sz="6000" dirty="0">
                <a:solidFill>
                  <a:schemeClr val="bg1"/>
                </a:solidFill>
                <a:latin typeface="+mn-lt"/>
              </a:rPr>
              <a:t>We praise you, we bless you, we adore you, we glorify you</a:t>
            </a:r>
            <a:r>
              <a:rPr lang="en-US" sz="6000" dirty="0" smtClean="0">
                <a:solidFill>
                  <a:schemeClr val="bg1"/>
                </a:solidFill>
                <a:latin typeface="+mn-lt"/>
              </a:rPr>
              <a:t>,</a:t>
            </a:r>
            <a:endParaRPr lang="en-US" sz="6000" dirty="0">
              <a:solidFill>
                <a:schemeClr val="bg1"/>
              </a:solidFill>
              <a:latin typeface="+mn-lt"/>
            </a:endParaRPr>
          </a:p>
        </p:txBody>
      </p:sp>
      <p:sp>
        <p:nvSpPr>
          <p:cNvPr id="4" name="Title 1"/>
          <p:cNvSpPr txBox="1">
            <a:spLocks/>
          </p:cNvSpPr>
          <p:nvPr/>
        </p:nvSpPr>
        <p:spPr>
          <a:xfrm>
            <a:off x="0" y="249918"/>
            <a:ext cx="12257314"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srgbClr val="003300"/>
                </a:solidFill>
              </a:rPr>
              <a:t>GLORY TO GOD</a:t>
            </a:r>
            <a:endParaRPr lang="en-US" sz="6600" b="1" dirty="0">
              <a:solidFill>
                <a:srgbClr val="003300"/>
              </a:solidFill>
            </a:endParaRPr>
          </a:p>
        </p:txBody>
      </p:sp>
      <p:sp>
        <p:nvSpPr>
          <p:cNvPr id="5" name="Rectangle 4"/>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a:t>
            </a:r>
            <a:r>
              <a:rPr lang="en-US" kern="0" dirty="0">
                <a:solidFill>
                  <a:schemeClr val="bg1">
                    <a:lumMod val="50000"/>
                  </a:schemeClr>
                </a:solidFill>
                <a:latin typeface="Bahnschrift Light Condensed" panose="020B0502040204020203" pitchFamily="34" charset="0"/>
                <a:cs typeface="Arial" pitchFamily="34" charset="0"/>
              </a:rPr>
              <a:t> One License #734524-A, </a:t>
            </a:r>
            <a:r>
              <a:rPr lang="en-US" kern="0" dirty="0" smtClean="0">
                <a:solidFill>
                  <a:schemeClr val="bg1">
                    <a:lumMod val="50000"/>
                  </a:schemeClr>
                </a:solidFill>
                <a:latin typeface="Bahnschrift Light Condensed" panose="020B0502040204020203" pitchFamily="34" charset="0"/>
                <a:cs typeface="Arial" pitchFamily="34" charset="0"/>
              </a:rPr>
              <a:t>One License Song </a:t>
            </a:r>
            <a:r>
              <a:rPr lang="en-US" dirty="0">
                <a:solidFill>
                  <a:schemeClr val="bg1">
                    <a:lumMod val="50000"/>
                  </a:schemeClr>
                </a:solidFill>
              </a:rPr>
              <a:t>#30102338</a:t>
            </a:r>
            <a:r>
              <a:rPr lang="en-US" dirty="0"/>
              <a:t> </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318684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460"/>
            <a:ext cx="12192000" cy="6470374"/>
          </a:xfrm>
        </p:spPr>
        <p:txBody>
          <a:bodyPr anchor="ctr">
            <a:noAutofit/>
          </a:bodyPr>
          <a:lstStyle/>
          <a:p>
            <a:pPr marL="0" indent="0" algn="ctr">
              <a:buNone/>
            </a:pPr>
            <a:r>
              <a:rPr lang="en-US" sz="6000" dirty="0" smtClean="0">
                <a:solidFill>
                  <a:schemeClr val="bg1"/>
                </a:solidFill>
              </a:rPr>
              <a:t>we give you thanks for your great glory, Lord God, heavenly King, O God, almighty Father. Lord Jesus Christ, Only Begotten Son, Lord God, Lamb of God, Son of the Father, </a:t>
            </a:r>
            <a:r>
              <a:rPr lang="en-US" sz="6000" dirty="0">
                <a:solidFill>
                  <a:schemeClr val="bg1"/>
                </a:solidFill>
              </a:rPr>
              <a:t>You take away the sins of the world, have mercy on us; You take away the sins of the world, receive our prayer; </a:t>
            </a:r>
            <a:endParaRPr lang="en-US" sz="6000" dirty="0" smtClean="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One License Song </a:t>
            </a:r>
            <a:r>
              <a:rPr lang="en-US" dirty="0">
                <a:solidFill>
                  <a:schemeClr val="bg1">
                    <a:lumMod val="50000"/>
                  </a:schemeClr>
                </a:solidFill>
              </a:rPr>
              <a:t>#30102338</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2163996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629400"/>
          </a:xfrm>
        </p:spPr>
        <p:txBody>
          <a:bodyPr anchor="ctr">
            <a:noAutofit/>
          </a:bodyPr>
          <a:lstStyle/>
          <a:p>
            <a:pPr marL="0" indent="0" algn="ctr">
              <a:buNone/>
            </a:pPr>
            <a:r>
              <a:rPr lang="en-US" sz="6000" dirty="0" smtClean="0">
                <a:solidFill>
                  <a:schemeClr val="bg1"/>
                </a:solidFill>
              </a:rPr>
              <a:t>You are seated at the right hand of the Father, have mercy on us. For you alone are the Holy One, you alone are the Lord, you alone are the Most High, Jesus Christ with the Holy Spirit in the glory, the glory of God the Father.  Amen.  Amen.</a:t>
            </a:r>
          </a:p>
        </p:txBody>
      </p:sp>
      <p:sp>
        <p:nvSpPr>
          <p:cNvPr id="4" name="Rectangle 3"/>
          <p:cNvSpPr/>
          <p:nvPr/>
        </p:nvSpPr>
        <p:spPr>
          <a:xfrm>
            <a:off x="0" y="6498596"/>
            <a:ext cx="12192000" cy="261610"/>
          </a:xfrm>
          <a:prstGeom prst="rect">
            <a:avLst/>
          </a:prstGeom>
        </p:spPr>
        <p:txBody>
          <a:bodyPr wrap="square">
            <a:spAutoFit/>
          </a:bodyPr>
          <a:lstStyle/>
          <a:p>
            <a:pPr algn="ctr"/>
            <a:r>
              <a:rPr lang="en-US" sz="1100"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sz="1100" dirty="0" err="1" smtClean="0">
                <a:solidFill>
                  <a:schemeClr val="bg1">
                    <a:lumMod val="50000"/>
                  </a:schemeClr>
                </a:solidFill>
                <a:latin typeface="Bahnschrift Light Condensed" panose="020B0502040204020203" pitchFamily="34" charset="0"/>
              </a:rPr>
              <a:t>DeBruyn</a:t>
            </a:r>
            <a:r>
              <a:rPr lang="en-US" sz="1100" dirty="0" smtClean="0">
                <a:solidFill>
                  <a:schemeClr val="bg1">
                    <a:lumMod val="50000"/>
                  </a:schemeClr>
                </a:solidFill>
                <a:latin typeface="Bahnschrift Light Condensed" panose="020B0502040204020203" pitchFamily="34" charset="0"/>
              </a:rPr>
              <a:t>, b. 1947, © 2002, 2009, Randall </a:t>
            </a:r>
            <a:r>
              <a:rPr lang="en-US" sz="1100" dirty="0" err="1" smtClean="0">
                <a:solidFill>
                  <a:schemeClr val="bg1">
                    <a:lumMod val="50000"/>
                  </a:schemeClr>
                </a:solidFill>
                <a:latin typeface="Bahnschrift Light Condensed" panose="020B0502040204020203" pitchFamily="34" charset="0"/>
              </a:rPr>
              <a:t>DeBruyn</a:t>
            </a:r>
            <a:r>
              <a:rPr lang="en-US" sz="1100" dirty="0" smtClean="0">
                <a:solidFill>
                  <a:schemeClr val="bg1">
                    <a:lumMod val="50000"/>
                  </a:schemeClr>
                </a:solidFill>
                <a:latin typeface="Bahnschrift Light Condensed" panose="020B0502040204020203" pitchFamily="34" charset="0"/>
              </a:rPr>
              <a:t>.  Published by OCP.  All rights reserved</a:t>
            </a:r>
            <a:r>
              <a:rPr lang="en-US" sz="1100" kern="0" dirty="0">
                <a:solidFill>
                  <a:schemeClr val="bg1">
                    <a:lumMod val="50000"/>
                  </a:schemeClr>
                </a:solidFill>
                <a:latin typeface="Bahnschrift Light Condensed" panose="020B0502040204020203" pitchFamily="34" charset="0"/>
                <a:cs typeface="Arial" pitchFamily="34" charset="0"/>
              </a:rPr>
              <a:t> One License #734524-A, One License Song </a:t>
            </a:r>
            <a:r>
              <a:rPr lang="en-US" sz="1100" dirty="0">
                <a:solidFill>
                  <a:schemeClr val="bg1">
                    <a:lumMod val="50000"/>
                  </a:schemeClr>
                </a:solidFill>
              </a:rPr>
              <a:t>#30102338</a:t>
            </a:r>
            <a:endParaRPr lang="en-US" sz="1100"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118451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80175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4965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238756"/>
            <a:ext cx="12192000" cy="1632773"/>
          </a:xfrm>
          <a:solidFill>
            <a:schemeClr val="bg1"/>
          </a:solidFill>
        </p:spPr>
        <p:txBody>
          <a:bodyPr>
            <a:normAutofit fontScale="90000"/>
          </a:bodyPr>
          <a:lstStyle/>
          <a:p>
            <a:pPr algn="ctr"/>
            <a:r>
              <a:rPr lang="en-US" sz="6000" dirty="0" smtClean="0">
                <a:solidFill>
                  <a:srgbClr val="006600"/>
                </a:solidFill>
                <a:latin typeface="+mn-lt"/>
              </a:rPr>
              <a:t>A Reading from the </a:t>
            </a:r>
            <a:br>
              <a:rPr lang="en-US" sz="6000" dirty="0" smtClean="0">
                <a:solidFill>
                  <a:srgbClr val="006600"/>
                </a:solidFill>
                <a:latin typeface="+mn-lt"/>
              </a:rPr>
            </a:br>
            <a:r>
              <a:rPr lang="en-US" sz="6000" dirty="0" smtClean="0">
                <a:solidFill>
                  <a:srgbClr val="006600"/>
                </a:solidFill>
                <a:latin typeface="+mn-lt"/>
              </a:rPr>
              <a:t>Book of the Prophet Jeremiah</a:t>
            </a:r>
            <a:endParaRPr lang="en-US" sz="6000" dirty="0">
              <a:solidFill>
                <a:srgbClr val="006600"/>
              </a:solidFill>
              <a:latin typeface="+mn-lt"/>
            </a:endParaRPr>
          </a:p>
        </p:txBody>
      </p:sp>
      <p:sp>
        <p:nvSpPr>
          <p:cNvPr id="3" name="TextBox 2"/>
          <p:cNvSpPr txBox="1"/>
          <p:nvPr/>
        </p:nvSpPr>
        <p:spPr>
          <a:xfrm>
            <a:off x="0" y="2110285"/>
            <a:ext cx="12192000" cy="707886"/>
          </a:xfrm>
          <a:prstGeom prst="rect">
            <a:avLst/>
          </a:prstGeom>
          <a:noFill/>
        </p:spPr>
        <p:txBody>
          <a:bodyPr wrap="square" rtlCol="0">
            <a:spAutoFit/>
          </a:bodyPr>
          <a:lstStyle/>
          <a:p>
            <a:pPr algn="ctr"/>
            <a:r>
              <a:rPr lang="en-US" sz="4000" b="1" dirty="0" smtClean="0"/>
              <a:t>Breaking Bread Page 171</a:t>
            </a:r>
            <a:endParaRPr lang="en-US" sz="4000" b="1" dirty="0"/>
          </a:p>
        </p:txBody>
      </p:sp>
    </p:spTree>
    <p:extLst>
      <p:ext uri="{BB962C8B-B14F-4D97-AF65-F5344CB8AC3E}">
        <p14:creationId xmlns:p14="http://schemas.microsoft.com/office/powerpoint/2010/main" val="136217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Jeremiah said:</a:t>
            </a:r>
            <a:r>
              <a:rPr lang="en-US" dirty="0">
                <a:solidFill>
                  <a:schemeClr val="bg1"/>
                </a:solidFill>
              </a:rPr>
              <a:t/>
            </a:r>
            <a:br>
              <a:rPr lang="en-US" dirty="0">
                <a:solidFill>
                  <a:schemeClr val="bg1"/>
                </a:solidFill>
              </a:rPr>
            </a:br>
            <a:r>
              <a:rPr lang="en-US" dirty="0">
                <a:solidFill>
                  <a:schemeClr val="bg1"/>
                </a:solidFill>
              </a:rPr>
              <a:t>"I hear the whisperings of many:</a:t>
            </a:r>
            <a:r>
              <a:rPr lang="en-US" dirty="0">
                <a:solidFill>
                  <a:schemeClr val="bg1"/>
                </a:solidFill>
              </a:rPr>
              <a:t/>
            </a:r>
            <a:br>
              <a:rPr lang="en-US" dirty="0">
                <a:solidFill>
                  <a:schemeClr val="bg1"/>
                </a:solidFill>
              </a:rPr>
            </a:br>
            <a:r>
              <a:rPr lang="en-US" dirty="0">
                <a:solidFill>
                  <a:schemeClr val="bg1"/>
                </a:solidFill>
              </a:rPr>
              <a:t>'Terror on every side!</a:t>
            </a:r>
            <a:r>
              <a:rPr lang="en-US" dirty="0">
                <a:solidFill>
                  <a:schemeClr val="bg1"/>
                </a:solidFill>
              </a:rPr>
              <a:t/>
            </a:r>
            <a:br>
              <a:rPr lang="en-US" dirty="0">
                <a:solidFill>
                  <a:schemeClr val="bg1"/>
                </a:solidFill>
              </a:rPr>
            </a:br>
            <a:r>
              <a:rPr lang="en-US" dirty="0">
                <a:solidFill>
                  <a:schemeClr val="bg1"/>
                </a:solidFill>
              </a:rPr>
              <a:t>Denounce! let us denounce him!'</a:t>
            </a:r>
            <a:r>
              <a:rPr lang="en-US" dirty="0">
                <a:solidFill>
                  <a:schemeClr val="bg1"/>
                </a:solidFill>
              </a:rPr>
              <a:t/>
            </a:r>
            <a:br>
              <a:rPr lang="en-US" dirty="0">
                <a:solidFill>
                  <a:schemeClr val="bg1"/>
                </a:solidFill>
              </a:rPr>
            </a:br>
            <a:r>
              <a:rPr lang="en-US" dirty="0">
                <a:solidFill>
                  <a:schemeClr val="bg1"/>
                </a:solidFill>
              </a:rPr>
              <a:t>All those who were my friends</a:t>
            </a:r>
            <a:r>
              <a:rPr lang="en-US" dirty="0">
                <a:solidFill>
                  <a:schemeClr val="bg1"/>
                </a:solidFill>
              </a:rPr>
              <a:t/>
            </a:r>
            <a:br>
              <a:rPr lang="en-US" dirty="0">
                <a:solidFill>
                  <a:schemeClr val="bg1"/>
                </a:solidFill>
              </a:rPr>
            </a:br>
            <a:r>
              <a:rPr lang="en-US" dirty="0">
                <a:solidFill>
                  <a:schemeClr val="bg1"/>
                </a:solidFill>
              </a:rPr>
              <a:t>are on the watch for any misstep of mine.</a:t>
            </a:r>
            <a:endParaRPr lang="en-US" dirty="0">
              <a:solidFill>
                <a:schemeClr val="bg1"/>
              </a:solidFill>
            </a:endParaRPr>
          </a:p>
        </p:txBody>
      </p:sp>
    </p:spTree>
    <p:extLst>
      <p:ext uri="{BB962C8B-B14F-4D97-AF65-F5344CB8AC3E}">
        <p14:creationId xmlns:p14="http://schemas.microsoft.com/office/powerpoint/2010/main" val="2734699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srgbClr val="006600"/>
                </a:solidFill>
              </a:rPr>
              <a:t>GATHERING</a:t>
            </a:r>
            <a:endParaRPr lang="en-US" sz="6600" b="1" dirty="0">
              <a:solidFill>
                <a:srgbClr val="006600"/>
              </a:solidFill>
            </a:endParaRPr>
          </a:p>
        </p:txBody>
      </p:sp>
      <p:sp>
        <p:nvSpPr>
          <p:cNvPr id="6" name="Title 1"/>
          <p:cNvSpPr txBox="1">
            <a:spLocks/>
          </p:cNvSpPr>
          <p:nvPr/>
        </p:nvSpPr>
        <p:spPr>
          <a:xfrm>
            <a:off x="1524000" y="1604075"/>
            <a:ext cx="9144000" cy="190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67" smtClean="0">
                <a:solidFill>
                  <a:schemeClr val="bg1"/>
                </a:solidFill>
              </a:rPr>
              <a:t>Christ in Me Arise</a:t>
            </a:r>
            <a:endParaRPr lang="en-US" sz="5867" dirty="0">
              <a:solidFill>
                <a:schemeClr val="bg1"/>
              </a:solidFill>
            </a:endParaRPr>
          </a:p>
        </p:txBody>
      </p:sp>
      <p:sp>
        <p:nvSpPr>
          <p:cNvPr id="7" name="Subtitle 2"/>
          <p:cNvSpPr txBox="1">
            <a:spLocks/>
          </p:cNvSpPr>
          <p:nvPr/>
        </p:nvSpPr>
        <p:spPr>
          <a:xfrm>
            <a:off x="1524000" y="3936096"/>
            <a:ext cx="9144000" cy="1321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smtClean="0">
                <a:solidFill>
                  <a:schemeClr val="bg1"/>
                </a:solidFill>
              </a:rPr>
              <a:t>Trevor Thomson</a:t>
            </a:r>
            <a:endParaRPr lang="en-US" sz="4000" dirty="0">
              <a:solidFill>
                <a:schemeClr val="bg1"/>
              </a:solidFill>
            </a:endParaRPr>
          </a:p>
        </p:txBody>
      </p:sp>
      <p:sp>
        <p:nvSpPr>
          <p:cNvPr id="8" name="TextBox 7"/>
          <p:cNvSpPr txBox="1"/>
          <p:nvPr/>
        </p:nvSpPr>
        <p:spPr>
          <a:xfrm>
            <a:off x="0" y="5924549"/>
            <a:ext cx="12192000" cy="830997"/>
          </a:xfrm>
          <a:prstGeom prst="rect">
            <a:avLst/>
          </a:prstGeom>
          <a:noFill/>
        </p:spPr>
        <p:txBody>
          <a:bodyPr wrap="square" rtlCol="0">
            <a:spAutoFit/>
          </a:bodyPr>
          <a:lstStyle/>
          <a:p>
            <a:pPr algn="ctr"/>
            <a:r>
              <a:rPr lang="en-US" sz="2400" dirty="0">
                <a:solidFill>
                  <a:schemeClr val="bg1">
                    <a:lumMod val="50000"/>
                  </a:schemeClr>
                </a:solidFill>
              </a:rPr>
              <a:t>© 2008, Trevor Thomson. Published by Spirit &amp; Song®, a division of OCP. All rights reserved.</a:t>
            </a:r>
          </a:p>
          <a:p>
            <a:pPr algn="ctr"/>
            <a:r>
              <a:rPr lang="en-US" sz="2400" dirty="0">
                <a:solidFill>
                  <a:schemeClr val="bg1">
                    <a:lumMod val="50000"/>
                  </a:schemeClr>
                </a:solidFill>
              </a:rPr>
              <a:t>Contributors: Trevor Thomson, One License#734524-A, One License Song#30102672</a:t>
            </a:r>
          </a:p>
        </p:txBody>
      </p:sp>
    </p:spTree>
    <p:extLst>
      <p:ext uri="{BB962C8B-B14F-4D97-AF65-F5344CB8AC3E}">
        <p14:creationId xmlns:p14="http://schemas.microsoft.com/office/powerpoint/2010/main" val="415314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'Perhaps he will be trapped; then we can prevail,</a:t>
            </a:r>
            <a:r>
              <a:rPr lang="en-US" dirty="0">
                <a:solidFill>
                  <a:schemeClr val="bg1"/>
                </a:solidFill>
              </a:rPr>
              <a:t/>
            </a:r>
            <a:br>
              <a:rPr lang="en-US" dirty="0">
                <a:solidFill>
                  <a:schemeClr val="bg1"/>
                </a:solidFill>
              </a:rPr>
            </a:br>
            <a:r>
              <a:rPr lang="en-US" dirty="0">
                <a:solidFill>
                  <a:schemeClr val="bg1"/>
                </a:solidFill>
              </a:rPr>
              <a:t>and take our vengeance on him.'</a:t>
            </a:r>
            <a:r>
              <a:rPr lang="en-US" dirty="0">
                <a:solidFill>
                  <a:schemeClr val="bg1"/>
                </a:solidFill>
              </a:rPr>
              <a:t/>
            </a:r>
            <a:br>
              <a:rPr lang="en-US" dirty="0">
                <a:solidFill>
                  <a:schemeClr val="bg1"/>
                </a:solidFill>
              </a:rPr>
            </a:br>
            <a:r>
              <a:rPr lang="en-US" dirty="0">
                <a:solidFill>
                  <a:schemeClr val="bg1"/>
                </a:solidFill>
              </a:rPr>
              <a:t>But the LORD is with me, like a mighty champion:</a:t>
            </a:r>
            <a:r>
              <a:rPr lang="en-US" dirty="0">
                <a:solidFill>
                  <a:schemeClr val="bg1"/>
                </a:solidFill>
              </a:rPr>
              <a:t/>
            </a:r>
            <a:br>
              <a:rPr lang="en-US" dirty="0">
                <a:solidFill>
                  <a:schemeClr val="bg1"/>
                </a:solidFill>
              </a:rPr>
            </a:br>
            <a:r>
              <a:rPr lang="en-US" dirty="0">
                <a:solidFill>
                  <a:schemeClr val="bg1"/>
                </a:solidFill>
              </a:rPr>
              <a:t>my persecutors will stumble, they will not triumph.</a:t>
            </a:r>
            <a:endParaRPr lang="en-US" dirty="0">
              <a:solidFill>
                <a:schemeClr val="bg1"/>
              </a:solidFill>
            </a:endParaRPr>
          </a:p>
        </p:txBody>
      </p:sp>
    </p:spTree>
    <p:extLst>
      <p:ext uri="{BB962C8B-B14F-4D97-AF65-F5344CB8AC3E}">
        <p14:creationId xmlns:p14="http://schemas.microsoft.com/office/powerpoint/2010/main" val="3527219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In their failure they will be put to utter shame,</a:t>
            </a:r>
            <a:r>
              <a:rPr lang="en-US" dirty="0">
                <a:solidFill>
                  <a:schemeClr val="bg1"/>
                </a:solidFill>
              </a:rPr>
              <a:t/>
            </a:r>
            <a:br>
              <a:rPr lang="en-US" dirty="0">
                <a:solidFill>
                  <a:schemeClr val="bg1"/>
                </a:solidFill>
              </a:rPr>
            </a:br>
            <a:r>
              <a:rPr lang="en-US" dirty="0">
                <a:solidFill>
                  <a:schemeClr val="bg1"/>
                </a:solidFill>
              </a:rPr>
              <a:t>to lasting, unforgettable confusion.</a:t>
            </a:r>
            <a:r>
              <a:rPr lang="en-US" dirty="0">
                <a:solidFill>
                  <a:schemeClr val="bg1"/>
                </a:solidFill>
              </a:rPr>
              <a:t/>
            </a:r>
            <a:br>
              <a:rPr lang="en-US" dirty="0">
                <a:solidFill>
                  <a:schemeClr val="bg1"/>
                </a:solidFill>
              </a:rPr>
            </a:br>
            <a:r>
              <a:rPr lang="en-US" dirty="0">
                <a:solidFill>
                  <a:schemeClr val="bg1"/>
                </a:solidFill>
              </a:rPr>
              <a:t>O LORD of hosts, you who test the just,</a:t>
            </a:r>
            <a:r>
              <a:rPr lang="en-US" dirty="0">
                <a:solidFill>
                  <a:schemeClr val="bg1"/>
                </a:solidFill>
              </a:rPr>
              <a:t/>
            </a:r>
            <a:br>
              <a:rPr lang="en-US" dirty="0">
                <a:solidFill>
                  <a:schemeClr val="bg1"/>
                </a:solidFill>
              </a:rPr>
            </a:br>
            <a:r>
              <a:rPr lang="en-US" dirty="0">
                <a:solidFill>
                  <a:schemeClr val="bg1"/>
                </a:solidFill>
              </a:rPr>
              <a:t>who probe mind and heart,</a:t>
            </a:r>
            <a:r>
              <a:rPr lang="en-US" dirty="0">
                <a:solidFill>
                  <a:schemeClr val="bg1"/>
                </a:solidFill>
              </a:rPr>
              <a:t/>
            </a:r>
            <a:br>
              <a:rPr lang="en-US" dirty="0">
                <a:solidFill>
                  <a:schemeClr val="bg1"/>
                </a:solidFill>
              </a:rPr>
            </a:br>
            <a:r>
              <a:rPr lang="en-US" dirty="0">
                <a:solidFill>
                  <a:schemeClr val="bg1"/>
                </a:solidFill>
              </a:rPr>
              <a:t>let me witness the vengeance you take on them,</a:t>
            </a:r>
            <a:r>
              <a:rPr lang="en-US" dirty="0">
                <a:solidFill>
                  <a:schemeClr val="bg1"/>
                </a:solidFill>
              </a:rPr>
              <a:t/>
            </a:r>
            <a:br>
              <a:rPr lang="en-US" dirty="0">
                <a:solidFill>
                  <a:schemeClr val="bg1"/>
                </a:solidFill>
              </a:rPr>
            </a:br>
            <a:r>
              <a:rPr lang="en-US" dirty="0">
                <a:solidFill>
                  <a:schemeClr val="bg1"/>
                </a:solidFill>
              </a:rPr>
              <a:t>for to you I have entrusted my cause.</a:t>
            </a:r>
            <a:endParaRPr lang="en-US" dirty="0">
              <a:solidFill>
                <a:schemeClr val="bg1"/>
              </a:solidFill>
            </a:endParaRPr>
          </a:p>
        </p:txBody>
      </p:sp>
    </p:spTree>
    <p:extLst>
      <p:ext uri="{BB962C8B-B14F-4D97-AF65-F5344CB8AC3E}">
        <p14:creationId xmlns:p14="http://schemas.microsoft.com/office/powerpoint/2010/main" val="2688257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Sing to the LORD,</a:t>
            </a:r>
            <a:r>
              <a:rPr lang="en-US" dirty="0">
                <a:solidFill>
                  <a:schemeClr val="bg1"/>
                </a:solidFill>
              </a:rPr>
              <a:t/>
            </a:r>
            <a:br>
              <a:rPr lang="en-US" dirty="0">
                <a:solidFill>
                  <a:schemeClr val="bg1"/>
                </a:solidFill>
              </a:rPr>
            </a:br>
            <a:r>
              <a:rPr lang="en-US" dirty="0">
                <a:solidFill>
                  <a:schemeClr val="bg1"/>
                </a:solidFill>
              </a:rPr>
              <a:t>praise the LORD,</a:t>
            </a:r>
            <a:r>
              <a:rPr lang="en-US" dirty="0">
                <a:solidFill>
                  <a:schemeClr val="bg1"/>
                </a:solidFill>
              </a:rPr>
              <a:t/>
            </a:r>
            <a:br>
              <a:rPr lang="en-US" dirty="0">
                <a:solidFill>
                  <a:schemeClr val="bg1"/>
                </a:solidFill>
              </a:rPr>
            </a:br>
            <a:r>
              <a:rPr lang="en-US" dirty="0">
                <a:solidFill>
                  <a:schemeClr val="bg1"/>
                </a:solidFill>
              </a:rPr>
              <a:t>for he has rescued the life of the poor</a:t>
            </a:r>
            <a:r>
              <a:rPr lang="en-US" dirty="0">
                <a:solidFill>
                  <a:schemeClr val="bg1"/>
                </a:solidFill>
              </a:rPr>
              <a:t/>
            </a:r>
            <a:br>
              <a:rPr lang="en-US" dirty="0">
                <a:solidFill>
                  <a:schemeClr val="bg1"/>
                </a:solidFill>
              </a:rPr>
            </a:br>
            <a:r>
              <a:rPr lang="en-US" dirty="0">
                <a:solidFill>
                  <a:schemeClr val="bg1"/>
                </a:solidFill>
              </a:rPr>
              <a:t>from the power of the wicked!"</a:t>
            </a:r>
            <a:endParaRPr lang="en-US" dirty="0">
              <a:solidFill>
                <a:schemeClr val="bg1"/>
              </a:solidFill>
            </a:endParaRPr>
          </a:p>
        </p:txBody>
      </p:sp>
    </p:spTree>
    <p:extLst>
      <p:ext uri="{BB962C8B-B14F-4D97-AF65-F5344CB8AC3E}">
        <p14:creationId xmlns:p14="http://schemas.microsoft.com/office/powerpoint/2010/main" val="4278597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5031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093577"/>
            <a:ext cx="10515600" cy="3083385"/>
          </a:xfrm>
        </p:spPr>
        <p:txBody>
          <a:bodyPr>
            <a:normAutofit/>
          </a:bodyPr>
          <a:lstStyle/>
          <a:p>
            <a:pPr marL="0" indent="0" algn="ctr">
              <a:buNone/>
            </a:pPr>
            <a:r>
              <a:rPr lang="en-US" sz="5400" dirty="0" smtClean="0">
                <a:solidFill>
                  <a:schemeClr val="bg1"/>
                </a:solidFill>
              </a:rPr>
              <a:t>Lord, in your great love, answer me.</a:t>
            </a:r>
            <a:endParaRPr lang="en-US" sz="5400" dirty="0">
              <a:solidFill>
                <a:schemeClr val="bg1"/>
              </a:solidFill>
            </a:endParaRPr>
          </a:p>
        </p:txBody>
      </p:sp>
      <p:sp>
        <p:nvSpPr>
          <p:cNvPr id="4"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solidFill>
                  <a:srgbClr val="006600"/>
                </a:solidFill>
                <a:latin typeface="+mn-lt"/>
              </a:rPr>
              <a:t>RESPONSORIAL PSALM</a:t>
            </a:r>
            <a:endParaRPr lang="en-US" sz="6600" dirty="0">
              <a:solidFill>
                <a:srgbClr val="006600"/>
              </a:solidFill>
              <a:latin typeface="+mn-lt"/>
            </a:endParaRPr>
          </a:p>
        </p:txBody>
      </p:sp>
    </p:spTree>
    <p:extLst>
      <p:ext uri="{BB962C8B-B14F-4D97-AF65-F5344CB8AC3E}">
        <p14:creationId xmlns:p14="http://schemas.microsoft.com/office/powerpoint/2010/main" val="148782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normAutofit/>
          </a:bodyPr>
          <a:lstStyle/>
          <a:p>
            <a:r>
              <a:rPr lang="en-US" dirty="0">
                <a:solidFill>
                  <a:schemeClr val="bg1"/>
                </a:solidFill>
              </a:rPr>
              <a:t>For your sake I bear insult</a:t>
            </a:r>
            <a:r>
              <a:rPr lang="en-US" dirty="0" smtClean="0">
                <a:solidFill>
                  <a:schemeClr val="bg1"/>
                </a:solidFill>
              </a:rPr>
              <a:t>, and </a:t>
            </a:r>
            <a:r>
              <a:rPr lang="en-US" dirty="0">
                <a:solidFill>
                  <a:schemeClr val="bg1"/>
                </a:solidFill>
              </a:rPr>
              <a:t>shame covers my face</a:t>
            </a:r>
            <a:r>
              <a:rPr lang="en-US" dirty="0" smtClean="0">
                <a:solidFill>
                  <a:schemeClr val="bg1"/>
                </a:solidFill>
              </a:rPr>
              <a:t>. I </a:t>
            </a:r>
            <a:r>
              <a:rPr lang="en-US" dirty="0">
                <a:solidFill>
                  <a:schemeClr val="bg1"/>
                </a:solidFill>
              </a:rPr>
              <a:t>have become an outcast to </a:t>
            </a:r>
            <a:r>
              <a:rPr lang="en-US" dirty="0" smtClean="0">
                <a:solidFill>
                  <a:schemeClr val="bg1"/>
                </a:solidFill>
              </a:rPr>
              <a:t>my </a:t>
            </a:r>
            <a:r>
              <a:rPr lang="en-US" dirty="0">
                <a:solidFill>
                  <a:schemeClr val="bg1"/>
                </a:solidFill>
              </a:rPr>
              <a:t>brothers</a:t>
            </a:r>
            <a:r>
              <a:rPr lang="en-US" dirty="0" smtClean="0">
                <a:solidFill>
                  <a:schemeClr val="bg1"/>
                </a:solidFill>
              </a:rPr>
              <a:t>, a </a:t>
            </a:r>
            <a:r>
              <a:rPr lang="en-US" dirty="0">
                <a:solidFill>
                  <a:schemeClr val="bg1"/>
                </a:solidFill>
              </a:rPr>
              <a:t>stranger to my mother's </a:t>
            </a:r>
            <a:r>
              <a:rPr lang="en-US" dirty="0" smtClean="0">
                <a:solidFill>
                  <a:schemeClr val="bg1"/>
                </a:solidFill>
              </a:rPr>
              <a:t> children, Because </a:t>
            </a:r>
            <a:r>
              <a:rPr lang="en-US" dirty="0">
                <a:solidFill>
                  <a:schemeClr val="bg1"/>
                </a:solidFill>
              </a:rPr>
              <a:t>zeal for your house </a:t>
            </a:r>
            <a:r>
              <a:rPr lang="en-US" dirty="0" smtClean="0">
                <a:solidFill>
                  <a:schemeClr val="bg1"/>
                </a:solidFill>
              </a:rPr>
              <a:t>consumes </a:t>
            </a:r>
            <a:r>
              <a:rPr lang="en-US" dirty="0">
                <a:solidFill>
                  <a:schemeClr val="bg1"/>
                </a:solidFill>
              </a:rPr>
              <a:t>me</a:t>
            </a:r>
            <a:r>
              <a:rPr lang="en-US" dirty="0" smtClean="0">
                <a:solidFill>
                  <a:schemeClr val="bg1"/>
                </a:solidFill>
              </a:rPr>
              <a:t>, and </a:t>
            </a:r>
            <a:r>
              <a:rPr lang="en-US" dirty="0">
                <a:solidFill>
                  <a:schemeClr val="bg1"/>
                </a:solidFill>
              </a:rPr>
              <a:t>the insults of those who blaspheme you fall upon me.</a:t>
            </a:r>
            <a:r>
              <a:rPr lang="en-US" dirty="0">
                <a:solidFill>
                  <a:schemeClr val="bg1"/>
                </a:solidFill>
              </a:rPr>
              <a:t/>
            </a:r>
            <a:br>
              <a:rPr lang="en-US" dirty="0">
                <a:solidFill>
                  <a:schemeClr val="bg1"/>
                </a:solidFill>
              </a:rPr>
            </a:br>
            <a:r>
              <a:rPr lang="en-US" b="1" i="1" dirty="0">
                <a:solidFill>
                  <a:schemeClr val="bg1"/>
                </a:solidFill>
              </a:rPr>
              <a:t>R. Lord, in your great love, answer me.</a:t>
            </a:r>
            <a:endParaRPr lang="en-US" b="1" i="1" dirty="0">
              <a:solidFill>
                <a:schemeClr val="bg1"/>
              </a:solidFill>
            </a:endParaRPr>
          </a:p>
        </p:txBody>
      </p:sp>
    </p:spTree>
    <p:extLst>
      <p:ext uri="{BB962C8B-B14F-4D97-AF65-F5344CB8AC3E}">
        <p14:creationId xmlns:p14="http://schemas.microsoft.com/office/powerpoint/2010/main" val="3717999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I pray to you, O LORD,</a:t>
            </a:r>
            <a:r>
              <a:rPr lang="en-US" dirty="0">
                <a:solidFill>
                  <a:schemeClr val="bg1"/>
                </a:solidFill>
              </a:rPr>
              <a:t/>
            </a:r>
            <a:br>
              <a:rPr lang="en-US" dirty="0">
                <a:solidFill>
                  <a:schemeClr val="bg1"/>
                </a:solidFill>
              </a:rPr>
            </a:br>
            <a:r>
              <a:rPr lang="en-US" dirty="0">
                <a:solidFill>
                  <a:schemeClr val="bg1"/>
                </a:solidFill>
              </a:rPr>
              <a:t>for the time of your favor, O God!</a:t>
            </a:r>
            <a:r>
              <a:rPr lang="en-US" dirty="0">
                <a:solidFill>
                  <a:schemeClr val="bg1"/>
                </a:solidFill>
              </a:rPr>
              <a:t/>
            </a:r>
            <a:br>
              <a:rPr lang="en-US" dirty="0">
                <a:solidFill>
                  <a:schemeClr val="bg1"/>
                </a:solidFill>
              </a:rPr>
            </a:br>
            <a:r>
              <a:rPr lang="en-US" dirty="0">
                <a:solidFill>
                  <a:schemeClr val="bg1"/>
                </a:solidFill>
              </a:rPr>
              <a:t>In your great kindness answer me</a:t>
            </a:r>
            <a:r>
              <a:rPr lang="en-US" dirty="0">
                <a:solidFill>
                  <a:schemeClr val="bg1"/>
                </a:solidFill>
              </a:rPr>
              <a:t/>
            </a:r>
            <a:br>
              <a:rPr lang="en-US" dirty="0">
                <a:solidFill>
                  <a:schemeClr val="bg1"/>
                </a:solidFill>
              </a:rPr>
            </a:br>
            <a:r>
              <a:rPr lang="en-US" dirty="0">
                <a:solidFill>
                  <a:schemeClr val="bg1"/>
                </a:solidFill>
              </a:rPr>
              <a:t>with your constant help</a:t>
            </a:r>
            <a:r>
              <a:rPr lang="en-US" dirty="0" smtClean="0">
                <a:solidFill>
                  <a:schemeClr val="bg1"/>
                </a:solidFill>
              </a:rPr>
              <a:t>. Answer </a:t>
            </a:r>
            <a:r>
              <a:rPr lang="en-US" dirty="0">
                <a:solidFill>
                  <a:schemeClr val="bg1"/>
                </a:solidFill>
              </a:rPr>
              <a:t>me, O LORD, for bounteous is your kindness;</a:t>
            </a:r>
            <a:r>
              <a:rPr lang="en-US" dirty="0">
                <a:solidFill>
                  <a:schemeClr val="bg1"/>
                </a:solidFill>
              </a:rPr>
              <a:t/>
            </a:r>
            <a:br>
              <a:rPr lang="en-US" dirty="0">
                <a:solidFill>
                  <a:schemeClr val="bg1"/>
                </a:solidFill>
              </a:rPr>
            </a:br>
            <a:r>
              <a:rPr lang="en-US" dirty="0">
                <a:solidFill>
                  <a:schemeClr val="bg1"/>
                </a:solidFill>
              </a:rPr>
              <a:t>in your great mercy turn toward me.</a:t>
            </a:r>
            <a:r>
              <a:rPr lang="en-US" dirty="0">
                <a:solidFill>
                  <a:schemeClr val="bg1"/>
                </a:solidFill>
              </a:rPr>
              <a:t/>
            </a:r>
            <a:br>
              <a:rPr lang="en-US" dirty="0">
                <a:solidFill>
                  <a:schemeClr val="bg1"/>
                </a:solidFill>
              </a:rPr>
            </a:br>
            <a:r>
              <a:rPr lang="en-US" b="1" i="1" dirty="0">
                <a:solidFill>
                  <a:schemeClr val="bg1"/>
                </a:solidFill>
              </a:rPr>
              <a:t>R. Lord, in your great love, answer me.</a:t>
            </a:r>
            <a:endParaRPr lang="en-US" b="1" i="1" dirty="0">
              <a:solidFill>
                <a:schemeClr val="bg1"/>
              </a:solidFill>
            </a:endParaRPr>
          </a:p>
        </p:txBody>
      </p:sp>
    </p:spTree>
    <p:extLst>
      <p:ext uri="{BB962C8B-B14F-4D97-AF65-F5344CB8AC3E}">
        <p14:creationId xmlns:p14="http://schemas.microsoft.com/office/powerpoint/2010/main" val="892894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noAutofit/>
          </a:bodyPr>
          <a:lstStyle/>
          <a:p>
            <a:r>
              <a:rPr lang="en-US" dirty="0">
                <a:solidFill>
                  <a:schemeClr val="bg1"/>
                </a:solidFill>
              </a:rPr>
              <a:t>"See, you lowly ones, and be glad;</a:t>
            </a:r>
            <a:r>
              <a:rPr lang="en-US" dirty="0">
                <a:solidFill>
                  <a:schemeClr val="bg1"/>
                </a:solidFill>
              </a:rPr>
              <a:t/>
            </a:r>
            <a:br>
              <a:rPr lang="en-US" dirty="0">
                <a:solidFill>
                  <a:schemeClr val="bg1"/>
                </a:solidFill>
              </a:rPr>
            </a:br>
            <a:r>
              <a:rPr lang="en-US" dirty="0">
                <a:solidFill>
                  <a:schemeClr val="bg1"/>
                </a:solidFill>
              </a:rPr>
              <a:t>you who seek God, may your hearts revive</a:t>
            </a:r>
            <a:r>
              <a:rPr lang="en-US" dirty="0" smtClean="0">
                <a:solidFill>
                  <a:schemeClr val="bg1"/>
                </a:solidFill>
              </a:rPr>
              <a:t>! For </a:t>
            </a:r>
            <a:r>
              <a:rPr lang="en-US" dirty="0">
                <a:solidFill>
                  <a:schemeClr val="bg1"/>
                </a:solidFill>
              </a:rPr>
              <a:t>the LORD hears the poor</a:t>
            </a:r>
            <a:r>
              <a:rPr lang="en-US" dirty="0" smtClean="0">
                <a:solidFill>
                  <a:schemeClr val="bg1"/>
                </a:solidFill>
              </a:rPr>
              <a:t>, and </a:t>
            </a:r>
            <a:r>
              <a:rPr lang="en-US" dirty="0">
                <a:solidFill>
                  <a:schemeClr val="bg1"/>
                </a:solidFill>
              </a:rPr>
              <a:t>his own who are in bonds he spurns not</a:t>
            </a:r>
            <a:r>
              <a:rPr lang="en-US" dirty="0" smtClean="0">
                <a:solidFill>
                  <a:schemeClr val="bg1"/>
                </a:solidFill>
              </a:rPr>
              <a:t>. Let </a:t>
            </a:r>
            <a:r>
              <a:rPr lang="en-US" dirty="0">
                <a:solidFill>
                  <a:schemeClr val="bg1"/>
                </a:solidFill>
              </a:rPr>
              <a:t>the heavens and the earth praise him</a:t>
            </a:r>
            <a:r>
              <a:rPr lang="en-US" dirty="0" smtClean="0">
                <a:solidFill>
                  <a:schemeClr val="bg1"/>
                </a:solidFill>
              </a:rPr>
              <a:t>, the </a:t>
            </a:r>
            <a:r>
              <a:rPr lang="en-US" dirty="0">
                <a:solidFill>
                  <a:schemeClr val="bg1"/>
                </a:solidFill>
              </a:rPr>
              <a:t>seas and whatever moves in them!''</a:t>
            </a:r>
            <a:r>
              <a:rPr lang="en-US" dirty="0">
                <a:solidFill>
                  <a:schemeClr val="bg1"/>
                </a:solidFill>
              </a:rPr>
              <a:t/>
            </a:r>
            <a:br>
              <a:rPr lang="en-US" dirty="0">
                <a:solidFill>
                  <a:schemeClr val="bg1"/>
                </a:solidFill>
              </a:rPr>
            </a:br>
            <a:r>
              <a:rPr lang="en-US" b="1" i="1" dirty="0">
                <a:solidFill>
                  <a:schemeClr val="bg1"/>
                </a:solidFill>
              </a:rPr>
              <a:t>R. Lord, in your great love, answer me.</a:t>
            </a:r>
            <a:endParaRPr lang="en-US" b="1" i="1" dirty="0">
              <a:solidFill>
                <a:schemeClr val="bg1"/>
              </a:solidFill>
            </a:endParaRPr>
          </a:p>
        </p:txBody>
      </p:sp>
    </p:spTree>
    <p:extLst>
      <p:ext uri="{BB962C8B-B14F-4D97-AF65-F5344CB8AC3E}">
        <p14:creationId xmlns:p14="http://schemas.microsoft.com/office/powerpoint/2010/main" val="517260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0770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a:xfrm>
            <a:off x="838200" y="2230451"/>
            <a:ext cx="10515600" cy="3946511"/>
          </a:xfrm>
        </p:spPr>
        <p:txBody>
          <a:bodyPr>
            <a:normAutofit/>
          </a:bodyPr>
          <a:lstStyle/>
          <a:p>
            <a:pPr marL="0" indent="0" algn="ctr">
              <a:buNone/>
            </a:pPr>
            <a:r>
              <a:rPr lang="en-US" sz="4000" b="1" dirty="0" smtClean="0"/>
              <a:t>Breaking Bread Page 172</a:t>
            </a:r>
            <a:endParaRPr lang="en-US" sz="4000" b="1" dirty="0"/>
          </a:p>
        </p:txBody>
      </p:sp>
      <p:sp>
        <p:nvSpPr>
          <p:cNvPr id="5" name="Title 1"/>
          <p:cNvSpPr txBox="1">
            <a:spLocks/>
          </p:cNvSpPr>
          <p:nvPr/>
        </p:nvSpPr>
        <p:spPr>
          <a:xfrm>
            <a:off x="1" y="230188"/>
            <a:ext cx="12192000" cy="1709707"/>
          </a:xfrm>
          <a:prstGeom prst="rect">
            <a:avLst/>
          </a:prstGeom>
          <a:solidFill>
            <a:schemeClr val="bg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A Reading from the </a:t>
            </a:r>
          </a:p>
          <a:p>
            <a:pPr algn="ctr"/>
            <a:r>
              <a:rPr lang="en-US" sz="6000" b="1" dirty="0" smtClean="0">
                <a:solidFill>
                  <a:srgbClr val="006600"/>
                </a:solidFill>
              </a:rPr>
              <a:t>Letter of Saint Paul to the Romans</a:t>
            </a:r>
            <a:endParaRPr lang="en-US" sz="6000" b="1" dirty="0">
              <a:solidFill>
                <a:srgbClr val="006600"/>
              </a:solidFill>
            </a:endParaRPr>
          </a:p>
        </p:txBody>
      </p:sp>
    </p:spTree>
    <p:extLst>
      <p:ext uri="{BB962C8B-B14F-4D97-AF65-F5344CB8AC3E}">
        <p14:creationId xmlns:p14="http://schemas.microsoft.com/office/powerpoint/2010/main" val="283060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2192000" cy="6049963"/>
          </a:xfrm>
        </p:spPr>
        <p:txBody>
          <a:bodyPr>
            <a:noAutofit/>
          </a:bodyPr>
          <a:lstStyle/>
          <a:p>
            <a:pPr marL="0" indent="0" algn="ctr">
              <a:spcBef>
                <a:spcPts val="0"/>
              </a:spcBef>
              <a:buNone/>
            </a:pPr>
            <a:r>
              <a:rPr lang="en-US" sz="5867" dirty="0">
                <a:solidFill>
                  <a:schemeClr val="bg1"/>
                </a:solidFill>
              </a:rPr>
              <a:t>Refrain</a:t>
            </a:r>
          </a:p>
          <a:p>
            <a:pPr marL="0" indent="0" algn="ctr">
              <a:spcBef>
                <a:spcPts val="0"/>
              </a:spcBef>
              <a:buNone/>
            </a:pPr>
            <a:r>
              <a:rPr lang="en-US" sz="5867" dirty="0">
                <a:solidFill>
                  <a:schemeClr val="bg1"/>
                </a:solidFill>
              </a:rPr>
              <a:t>Christ in me arise and dispel all the darkness. Christ in me arise with your power and your strength. Christ in me pour out your blessing and healing.</a:t>
            </a:r>
            <a:br>
              <a:rPr lang="en-US" sz="5867" dirty="0">
                <a:solidFill>
                  <a:schemeClr val="bg1"/>
                </a:solidFill>
              </a:rPr>
            </a:br>
            <a:r>
              <a:rPr lang="en-US" sz="5867" dirty="0">
                <a:solidFill>
                  <a:schemeClr val="bg1"/>
                </a:solidFill>
              </a:rPr>
              <a:t>Christ in me arise and I shall rise with you.</a:t>
            </a:r>
          </a:p>
        </p:txBody>
      </p:sp>
      <p:sp>
        <p:nvSpPr>
          <p:cNvPr id="5" name="TextBox 4"/>
          <p:cNvSpPr txBox="1"/>
          <p:nvPr/>
        </p:nvSpPr>
        <p:spPr>
          <a:xfrm>
            <a:off x="0" y="5924549"/>
            <a:ext cx="12192000" cy="830997"/>
          </a:xfrm>
          <a:prstGeom prst="rect">
            <a:avLst/>
          </a:prstGeom>
          <a:noFill/>
        </p:spPr>
        <p:txBody>
          <a:bodyPr wrap="square" rtlCol="0">
            <a:spAutoFit/>
          </a:bodyPr>
          <a:lstStyle/>
          <a:p>
            <a:pPr algn="ctr"/>
            <a:r>
              <a:rPr lang="en-US" sz="2400" dirty="0">
                <a:solidFill>
                  <a:schemeClr val="bg1">
                    <a:lumMod val="50000"/>
                  </a:schemeClr>
                </a:solidFill>
              </a:rPr>
              <a:t>© 2008, Trevor Thomson. Published by Spirit &amp; Song®, a division of OCP. All rights reserved.</a:t>
            </a:r>
          </a:p>
          <a:p>
            <a:pPr algn="ctr"/>
            <a:r>
              <a:rPr lang="en-US" sz="2400" dirty="0">
                <a:solidFill>
                  <a:schemeClr val="bg1">
                    <a:lumMod val="50000"/>
                  </a:schemeClr>
                </a:solidFill>
              </a:rPr>
              <a:t>Contributors: Trevor Thomson, One License#734524-A, One License Song#30102672</a:t>
            </a:r>
          </a:p>
        </p:txBody>
      </p:sp>
    </p:spTree>
    <p:extLst>
      <p:ext uri="{BB962C8B-B14F-4D97-AF65-F5344CB8AC3E}">
        <p14:creationId xmlns:p14="http://schemas.microsoft.com/office/powerpoint/2010/main" val="181405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normAutofit/>
          </a:bodyPr>
          <a:lstStyle/>
          <a:p>
            <a:r>
              <a:rPr lang="en-US" dirty="0">
                <a:solidFill>
                  <a:schemeClr val="bg1"/>
                </a:solidFill>
              </a:rPr>
              <a:t>Brothers and sisters</a:t>
            </a:r>
            <a:r>
              <a:rPr lang="en-US" dirty="0" smtClean="0">
                <a:solidFill>
                  <a:schemeClr val="bg1"/>
                </a:solidFill>
              </a:rPr>
              <a:t>: Through </a:t>
            </a:r>
            <a:r>
              <a:rPr lang="en-US" dirty="0">
                <a:solidFill>
                  <a:schemeClr val="bg1"/>
                </a:solidFill>
              </a:rPr>
              <a:t>one man sin entered the world</a:t>
            </a:r>
            <a:r>
              <a:rPr lang="en-US" dirty="0" smtClean="0">
                <a:solidFill>
                  <a:schemeClr val="bg1"/>
                </a:solidFill>
              </a:rPr>
              <a:t>, and </a:t>
            </a:r>
            <a:r>
              <a:rPr lang="en-US" dirty="0">
                <a:solidFill>
                  <a:schemeClr val="bg1"/>
                </a:solidFill>
              </a:rPr>
              <a:t>through sin, death</a:t>
            </a:r>
            <a:r>
              <a:rPr lang="en-US" dirty="0" smtClean="0">
                <a:solidFill>
                  <a:schemeClr val="bg1"/>
                </a:solidFill>
              </a:rPr>
              <a:t>, and </a:t>
            </a:r>
            <a:r>
              <a:rPr lang="en-US" dirty="0">
                <a:solidFill>
                  <a:schemeClr val="bg1"/>
                </a:solidFill>
              </a:rPr>
              <a:t>thus death came to all men, inasmuch as all sinned—</a:t>
            </a:r>
            <a:r>
              <a:rPr lang="en-US" dirty="0">
                <a:solidFill>
                  <a:schemeClr val="bg1"/>
                </a:solidFill>
              </a:rPr>
              <a:t/>
            </a:r>
            <a:br>
              <a:rPr lang="en-US" dirty="0">
                <a:solidFill>
                  <a:schemeClr val="bg1"/>
                </a:solidFill>
              </a:rPr>
            </a:br>
            <a:r>
              <a:rPr lang="en-US" dirty="0">
                <a:solidFill>
                  <a:schemeClr val="bg1"/>
                </a:solidFill>
              </a:rPr>
              <a:t>for up to the time of the law, sin was in the world</a:t>
            </a:r>
            <a:r>
              <a:rPr lang="en-US" dirty="0" smtClean="0">
                <a:solidFill>
                  <a:schemeClr val="bg1"/>
                </a:solidFill>
              </a:rPr>
              <a:t>, though </a:t>
            </a:r>
            <a:r>
              <a:rPr lang="en-US" dirty="0">
                <a:solidFill>
                  <a:schemeClr val="bg1"/>
                </a:solidFill>
              </a:rPr>
              <a:t>sin is not accounted when there is no law.</a:t>
            </a:r>
            <a:endParaRPr lang="en-US" dirty="0">
              <a:solidFill>
                <a:schemeClr val="bg1"/>
              </a:solidFill>
            </a:endParaRPr>
          </a:p>
        </p:txBody>
      </p:sp>
    </p:spTree>
    <p:extLst>
      <p:ext uri="{BB962C8B-B14F-4D97-AF65-F5344CB8AC3E}">
        <p14:creationId xmlns:p14="http://schemas.microsoft.com/office/powerpoint/2010/main" val="123550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But death reigned from Adam to Moses,</a:t>
            </a:r>
            <a:r>
              <a:rPr lang="en-US" dirty="0">
                <a:solidFill>
                  <a:schemeClr val="bg1"/>
                </a:solidFill>
              </a:rPr>
              <a:t/>
            </a:r>
            <a:br>
              <a:rPr lang="en-US" dirty="0">
                <a:solidFill>
                  <a:schemeClr val="bg1"/>
                </a:solidFill>
              </a:rPr>
            </a:br>
            <a:r>
              <a:rPr lang="en-US" dirty="0">
                <a:solidFill>
                  <a:schemeClr val="bg1"/>
                </a:solidFill>
              </a:rPr>
              <a:t>even over those who did not sin</a:t>
            </a:r>
            <a:r>
              <a:rPr lang="en-US" dirty="0">
                <a:solidFill>
                  <a:schemeClr val="bg1"/>
                </a:solidFill>
              </a:rPr>
              <a:t/>
            </a:r>
            <a:br>
              <a:rPr lang="en-US" dirty="0">
                <a:solidFill>
                  <a:schemeClr val="bg1"/>
                </a:solidFill>
              </a:rPr>
            </a:br>
            <a:r>
              <a:rPr lang="en-US" dirty="0">
                <a:solidFill>
                  <a:schemeClr val="bg1"/>
                </a:solidFill>
              </a:rPr>
              <a:t>after the pattern of the trespass of Adam,</a:t>
            </a:r>
            <a:r>
              <a:rPr lang="en-US" dirty="0">
                <a:solidFill>
                  <a:schemeClr val="bg1"/>
                </a:solidFill>
              </a:rPr>
              <a:t/>
            </a:r>
            <a:br>
              <a:rPr lang="en-US" dirty="0">
                <a:solidFill>
                  <a:schemeClr val="bg1"/>
                </a:solidFill>
              </a:rPr>
            </a:br>
            <a:r>
              <a:rPr lang="en-US" dirty="0">
                <a:solidFill>
                  <a:schemeClr val="bg1"/>
                </a:solidFill>
              </a:rPr>
              <a:t>who is the type of the one who was to come.</a:t>
            </a:r>
            <a:endParaRPr lang="en-US" dirty="0">
              <a:solidFill>
                <a:schemeClr val="bg1"/>
              </a:solidFill>
            </a:endParaRPr>
          </a:p>
        </p:txBody>
      </p:sp>
    </p:spTree>
    <p:extLst>
      <p:ext uri="{BB962C8B-B14F-4D97-AF65-F5344CB8AC3E}">
        <p14:creationId xmlns:p14="http://schemas.microsoft.com/office/powerpoint/2010/main" val="2859981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But the gift is not like the transgression.</a:t>
            </a:r>
            <a:r>
              <a:rPr lang="en-US" dirty="0">
                <a:solidFill>
                  <a:schemeClr val="bg1"/>
                </a:solidFill>
              </a:rPr>
              <a:t/>
            </a:r>
            <a:br>
              <a:rPr lang="en-US" dirty="0">
                <a:solidFill>
                  <a:schemeClr val="bg1"/>
                </a:solidFill>
              </a:rPr>
            </a:br>
            <a:r>
              <a:rPr lang="en-US" dirty="0">
                <a:solidFill>
                  <a:schemeClr val="bg1"/>
                </a:solidFill>
              </a:rPr>
              <a:t>For if by the transgression of the one the many died,</a:t>
            </a:r>
            <a:r>
              <a:rPr lang="en-US" dirty="0">
                <a:solidFill>
                  <a:schemeClr val="bg1"/>
                </a:solidFill>
              </a:rPr>
              <a:t/>
            </a:r>
            <a:br>
              <a:rPr lang="en-US" dirty="0">
                <a:solidFill>
                  <a:schemeClr val="bg1"/>
                </a:solidFill>
              </a:rPr>
            </a:br>
            <a:r>
              <a:rPr lang="en-US" dirty="0">
                <a:solidFill>
                  <a:schemeClr val="bg1"/>
                </a:solidFill>
              </a:rPr>
              <a:t>how much more did the grace of God</a:t>
            </a:r>
            <a:r>
              <a:rPr lang="en-US" dirty="0">
                <a:solidFill>
                  <a:schemeClr val="bg1"/>
                </a:solidFill>
              </a:rPr>
              <a:t/>
            </a:r>
            <a:br>
              <a:rPr lang="en-US" dirty="0">
                <a:solidFill>
                  <a:schemeClr val="bg1"/>
                </a:solidFill>
              </a:rPr>
            </a:br>
            <a:r>
              <a:rPr lang="en-US" dirty="0">
                <a:solidFill>
                  <a:schemeClr val="bg1"/>
                </a:solidFill>
              </a:rPr>
              <a:t>and the gracious gift of the one man Jesus Christ</a:t>
            </a:r>
            <a:r>
              <a:rPr lang="en-US" dirty="0">
                <a:solidFill>
                  <a:schemeClr val="bg1"/>
                </a:solidFill>
              </a:rPr>
              <a:t/>
            </a:r>
            <a:br>
              <a:rPr lang="en-US" dirty="0">
                <a:solidFill>
                  <a:schemeClr val="bg1"/>
                </a:solidFill>
              </a:rPr>
            </a:br>
            <a:r>
              <a:rPr lang="en-US" dirty="0">
                <a:solidFill>
                  <a:schemeClr val="bg1"/>
                </a:solidFill>
              </a:rPr>
              <a:t>overflow for the many.</a:t>
            </a:r>
            <a:endParaRPr lang="en-US" dirty="0">
              <a:solidFill>
                <a:schemeClr val="bg1"/>
              </a:solidFill>
            </a:endParaRPr>
          </a:p>
        </p:txBody>
      </p:sp>
    </p:spTree>
    <p:extLst>
      <p:ext uri="{BB962C8B-B14F-4D97-AF65-F5344CB8AC3E}">
        <p14:creationId xmlns:p14="http://schemas.microsoft.com/office/powerpoint/2010/main" val="2009880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13308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pPr marL="0" indent="0" algn="ctr">
              <a:buNone/>
            </a:pPr>
            <a:r>
              <a:rPr lang="en-US" sz="4400" dirty="0">
                <a:solidFill>
                  <a:schemeClr val="bg1"/>
                </a:solidFill>
              </a:rPr>
              <a:t>R. </a:t>
            </a:r>
            <a:r>
              <a:rPr lang="en-US" sz="4400" b="1" dirty="0">
                <a:solidFill>
                  <a:schemeClr val="bg1"/>
                </a:solidFill>
              </a:rPr>
              <a:t>Alleluia, alleluia.</a:t>
            </a:r>
            <a:r>
              <a:rPr lang="en-US" sz="4400" dirty="0">
                <a:solidFill>
                  <a:schemeClr val="bg1"/>
                </a:solidFill>
              </a:rPr>
              <a:t/>
            </a:r>
            <a:br>
              <a:rPr lang="en-US" sz="4400" dirty="0">
                <a:solidFill>
                  <a:schemeClr val="bg1"/>
                </a:solidFill>
              </a:rPr>
            </a:br>
            <a:r>
              <a:rPr lang="en-US" sz="4400" dirty="0">
                <a:solidFill>
                  <a:schemeClr val="bg1"/>
                </a:solidFill>
              </a:rPr>
              <a:t>The Spirit of truth will testify to me, </a:t>
            </a:r>
            <a:endParaRPr lang="en-US" sz="4400" dirty="0" smtClean="0">
              <a:solidFill>
                <a:schemeClr val="bg1"/>
              </a:solidFill>
            </a:endParaRPr>
          </a:p>
          <a:p>
            <a:pPr marL="0" indent="0" algn="ctr">
              <a:buNone/>
            </a:pPr>
            <a:r>
              <a:rPr lang="en-US" sz="4400" dirty="0" smtClean="0">
                <a:solidFill>
                  <a:schemeClr val="bg1"/>
                </a:solidFill>
              </a:rPr>
              <a:t>says </a:t>
            </a:r>
            <a:r>
              <a:rPr lang="en-US" sz="4400" dirty="0">
                <a:solidFill>
                  <a:schemeClr val="bg1"/>
                </a:solidFill>
              </a:rPr>
              <a:t>the Lord;</a:t>
            </a:r>
            <a:br>
              <a:rPr lang="en-US" sz="4400" dirty="0">
                <a:solidFill>
                  <a:schemeClr val="bg1"/>
                </a:solidFill>
              </a:rPr>
            </a:br>
            <a:r>
              <a:rPr lang="en-US" sz="4400" dirty="0">
                <a:solidFill>
                  <a:schemeClr val="bg1"/>
                </a:solidFill>
              </a:rPr>
              <a:t>and you also will testify.</a:t>
            </a:r>
            <a:br>
              <a:rPr lang="en-US" sz="4400" dirty="0">
                <a:solidFill>
                  <a:schemeClr val="bg1"/>
                </a:solidFill>
              </a:rPr>
            </a:br>
            <a:r>
              <a:rPr lang="en-US" sz="4400" dirty="0">
                <a:solidFill>
                  <a:schemeClr val="bg1"/>
                </a:solidFill>
              </a:rPr>
              <a:t>R. </a:t>
            </a:r>
            <a:r>
              <a:rPr lang="en-US" sz="4400" b="1" dirty="0">
                <a:solidFill>
                  <a:schemeClr val="bg1"/>
                </a:solidFill>
              </a:rPr>
              <a:t>Alleluia, alleluia.</a:t>
            </a:r>
            <a:endParaRPr lang="en-US" sz="4400" dirty="0">
              <a:solidFill>
                <a:schemeClr val="bg1"/>
              </a:solidFill>
            </a:endParaRPr>
          </a:p>
        </p:txBody>
      </p:sp>
      <p:sp>
        <p:nvSpPr>
          <p:cNvPr id="4"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GOSPEL ACCLAMATION</a:t>
            </a:r>
            <a:endParaRPr lang="en-US" sz="6000" b="1" dirty="0">
              <a:solidFill>
                <a:srgbClr val="006600"/>
              </a:solidFill>
            </a:endParaRPr>
          </a:p>
        </p:txBody>
      </p:sp>
    </p:spTree>
    <p:extLst>
      <p:ext uri="{BB962C8B-B14F-4D97-AF65-F5344CB8AC3E}">
        <p14:creationId xmlns:p14="http://schemas.microsoft.com/office/powerpoint/2010/main" val="2398403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278512"/>
            <a:ext cx="12192000" cy="2037398"/>
          </a:xfrm>
          <a:solidFill>
            <a:schemeClr val="bg1"/>
          </a:solidFill>
        </p:spPr>
        <p:txBody>
          <a:bodyPr>
            <a:normAutofit/>
          </a:bodyPr>
          <a:lstStyle/>
          <a:p>
            <a:pPr algn="ctr"/>
            <a:r>
              <a:rPr lang="en-US" sz="6000" dirty="0" smtClean="0">
                <a:solidFill>
                  <a:srgbClr val="006600"/>
                </a:solidFill>
                <a:latin typeface="+mn-lt"/>
              </a:rPr>
              <a:t>A reading from the </a:t>
            </a:r>
            <a:br>
              <a:rPr lang="en-US" sz="6000" dirty="0" smtClean="0">
                <a:solidFill>
                  <a:srgbClr val="006600"/>
                </a:solidFill>
                <a:latin typeface="+mn-lt"/>
              </a:rPr>
            </a:br>
            <a:r>
              <a:rPr lang="en-US" sz="6000" dirty="0" smtClean="0">
                <a:solidFill>
                  <a:srgbClr val="006600"/>
                </a:solidFill>
                <a:latin typeface="+mn-lt"/>
              </a:rPr>
              <a:t>holy Gospel according to Matthew</a:t>
            </a:r>
            <a:endParaRPr lang="en-US" sz="6000" dirty="0">
              <a:solidFill>
                <a:srgbClr val="006600"/>
              </a:solidFill>
              <a:latin typeface="+mn-lt"/>
            </a:endParaRPr>
          </a:p>
        </p:txBody>
      </p:sp>
    </p:spTree>
    <p:extLst>
      <p:ext uri="{BB962C8B-B14F-4D97-AF65-F5344CB8AC3E}">
        <p14:creationId xmlns:p14="http://schemas.microsoft.com/office/powerpoint/2010/main" val="3544102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normAutofit/>
          </a:bodyPr>
          <a:lstStyle/>
          <a:p>
            <a:r>
              <a:rPr lang="en-US" dirty="0">
                <a:solidFill>
                  <a:schemeClr val="bg1"/>
                </a:solidFill>
              </a:rPr>
              <a:t>Jesus said to the Twelve:</a:t>
            </a:r>
            <a:r>
              <a:rPr lang="en-US" dirty="0">
                <a:solidFill>
                  <a:schemeClr val="bg1"/>
                </a:solidFill>
              </a:rPr>
              <a:t/>
            </a:r>
            <a:br>
              <a:rPr lang="en-US" dirty="0">
                <a:solidFill>
                  <a:schemeClr val="bg1"/>
                </a:solidFill>
              </a:rPr>
            </a:br>
            <a:r>
              <a:rPr lang="en-US" dirty="0">
                <a:solidFill>
                  <a:schemeClr val="bg1"/>
                </a:solidFill>
              </a:rPr>
              <a:t>"Fear no one</a:t>
            </a:r>
            <a:r>
              <a:rPr lang="en-US" dirty="0" smtClean="0">
                <a:solidFill>
                  <a:schemeClr val="bg1"/>
                </a:solidFill>
              </a:rPr>
              <a:t>. Nothing </a:t>
            </a:r>
            <a:r>
              <a:rPr lang="en-US" dirty="0">
                <a:solidFill>
                  <a:schemeClr val="bg1"/>
                </a:solidFill>
              </a:rPr>
              <a:t>is concealed that will not be revealed,</a:t>
            </a:r>
            <a:r>
              <a:rPr lang="en-US" dirty="0">
                <a:solidFill>
                  <a:schemeClr val="bg1"/>
                </a:solidFill>
              </a:rPr>
              <a:t/>
            </a:r>
            <a:br>
              <a:rPr lang="en-US" dirty="0">
                <a:solidFill>
                  <a:schemeClr val="bg1"/>
                </a:solidFill>
              </a:rPr>
            </a:br>
            <a:r>
              <a:rPr lang="en-US" dirty="0">
                <a:solidFill>
                  <a:schemeClr val="bg1"/>
                </a:solidFill>
              </a:rPr>
              <a:t>nor secret that will not be known.</a:t>
            </a:r>
            <a:r>
              <a:rPr lang="en-US" dirty="0">
                <a:solidFill>
                  <a:schemeClr val="bg1"/>
                </a:solidFill>
              </a:rPr>
              <a:t/>
            </a:r>
            <a:br>
              <a:rPr lang="en-US" dirty="0">
                <a:solidFill>
                  <a:schemeClr val="bg1"/>
                </a:solidFill>
              </a:rPr>
            </a:br>
            <a:r>
              <a:rPr lang="en-US" dirty="0">
                <a:solidFill>
                  <a:schemeClr val="bg1"/>
                </a:solidFill>
              </a:rPr>
              <a:t>What I say to you in the darkness, speak in the light;</a:t>
            </a:r>
            <a:r>
              <a:rPr lang="en-US" dirty="0">
                <a:solidFill>
                  <a:schemeClr val="bg1"/>
                </a:solidFill>
              </a:rPr>
              <a:t/>
            </a:r>
            <a:br>
              <a:rPr lang="en-US" dirty="0">
                <a:solidFill>
                  <a:schemeClr val="bg1"/>
                </a:solidFill>
              </a:rPr>
            </a:br>
            <a:r>
              <a:rPr lang="en-US" dirty="0">
                <a:solidFill>
                  <a:schemeClr val="bg1"/>
                </a:solidFill>
              </a:rPr>
              <a:t>what you hear whispered, proclaim on the housetops.</a:t>
            </a:r>
            <a:endParaRPr lang="en-US" dirty="0">
              <a:solidFill>
                <a:schemeClr val="bg1"/>
              </a:solidFill>
            </a:endParaRPr>
          </a:p>
        </p:txBody>
      </p:sp>
    </p:spTree>
    <p:extLst>
      <p:ext uri="{BB962C8B-B14F-4D97-AF65-F5344CB8AC3E}">
        <p14:creationId xmlns:p14="http://schemas.microsoft.com/office/powerpoint/2010/main" val="853386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noAutofit/>
          </a:bodyPr>
          <a:lstStyle/>
          <a:p>
            <a:r>
              <a:rPr lang="en-US" dirty="0">
                <a:solidFill>
                  <a:schemeClr val="bg1"/>
                </a:solidFill>
              </a:rPr>
              <a:t>And do not be afraid of those who kill the body but cannot kill the soul</a:t>
            </a:r>
            <a:r>
              <a:rPr lang="en-US" dirty="0" smtClean="0">
                <a:solidFill>
                  <a:schemeClr val="bg1"/>
                </a:solidFill>
              </a:rPr>
              <a:t>; rather</a:t>
            </a:r>
            <a:r>
              <a:rPr lang="en-US" dirty="0">
                <a:solidFill>
                  <a:schemeClr val="bg1"/>
                </a:solidFill>
              </a:rPr>
              <a:t>, be afraid of the one who can </a:t>
            </a:r>
            <a:r>
              <a:rPr lang="en-US" dirty="0" smtClean="0">
                <a:solidFill>
                  <a:schemeClr val="bg1"/>
                </a:solidFill>
              </a:rPr>
              <a:t>destroy both </a:t>
            </a:r>
            <a:r>
              <a:rPr lang="en-US" dirty="0">
                <a:solidFill>
                  <a:schemeClr val="bg1"/>
                </a:solidFill>
              </a:rPr>
              <a:t>soul and body in </a:t>
            </a:r>
            <a:r>
              <a:rPr lang="en-US" dirty="0" err="1">
                <a:solidFill>
                  <a:schemeClr val="bg1"/>
                </a:solidFill>
              </a:rPr>
              <a:t>Gehenna</a:t>
            </a:r>
            <a:r>
              <a:rPr lang="en-US" dirty="0" smtClean="0">
                <a:solidFill>
                  <a:schemeClr val="bg1"/>
                </a:solidFill>
              </a:rPr>
              <a:t>. Are </a:t>
            </a:r>
            <a:r>
              <a:rPr lang="en-US" dirty="0">
                <a:solidFill>
                  <a:schemeClr val="bg1"/>
                </a:solidFill>
              </a:rPr>
              <a:t>not two sparrows sold for a small coin?</a:t>
            </a:r>
            <a:r>
              <a:rPr lang="en-US" dirty="0">
                <a:solidFill>
                  <a:schemeClr val="bg1"/>
                </a:solidFill>
              </a:rPr>
              <a:t/>
            </a:r>
            <a:br>
              <a:rPr lang="en-US" dirty="0">
                <a:solidFill>
                  <a:schemeClr val="bg1"/>
                </a:solidFill>
              </a:rPr>
            </a:br>
            <a:r>
              <a:rPr lang="en-US" dirty="0">
                <a:solidFill>
                  <a:schemeClr val="bg1"/>
                </a:solidFill>
              </a:rPr>
              <a:t>Yet not one of them falls to the ground without your Father's knowledge.</a:t>
            </a:r>
            <a:endParaRPr lang="en-US" dirty="0">
              <a:solidFill>
                <a:schemeClr val="bg1"/>
              </a:solidFill>
            </a:endParaRPr>
          </a:p>
        </p:txBody>
      </p:sp>
    </p:spTree>
    <p:extLst>
      <p:ext uri="{BB962C8B-B14F-4D97-AF65-F5344CB8AC3E}">
        <p14:creationId xmlns:p14="http://schemas.microsoft.com/office/powerpoint/2010/main" val="2249060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noAutofit/>
          </a:bodyPr>
          <a:lstStyle/>
          <a:p>
            <a:r>
              <a:rPr lang="en-US" dirty="0">
                <a:solidFill>
                  <a:schemeClr val="bg1"/>
                </a:solidFill>
              </a:rPr>
              <a:t>Even all the hairs of your head are counted</a:t>
            </a:r>
            <a:r>
              <a:rPr lang="en-US" dirty="0" smtClean="0">
                <a:solidFill>
                  <a:schemeClr val="bg1"/>
                </a:solidFill>
              </a:rPr>
              <a:t>. So </a:t>
            </a:r>
            <a:r>
              <a:rPr lang="en-US" dirty="0">
                <a:solidFill>
                  <a:schemeClr val="bg1"/>
                </a:solidFill>
              </a:rPr>
              <a:t>do not be afraid; you are worth more than many sparrows.</a:t>
            </a:r>
            <a:r>
              <a:rPr lang="en-US" dirty="0">
                <a:solidFill>
                  <a:schemeClr val="bg1"/>
                </a:solidFill>
              </a:rPr>
              <a:t/>
            </a:r>
            <a:br>
              <a:rPr lang="en-US" dirty="0">
                <a:solidFill>
                  <a:schemeClr val="bg1"/>
                </a:solidFill>
              </a:rPr>
            </a:br>
            <a:r>
              <a:rPr lang="en-US" dirty="0">
                <a:solidFill>
                  <a:schemeClr val="bg1"/>
                </a:solidFill>
              </a:rPr>
              <a:t>Everyone who acknowledges me before </a:t>
            </a:r>
            <a:r>
              <a:rPr lang="en-US" dirty="0" smtClean="0">
                <a:solidFill>
                  <a:schemeClr val="bg1"/>
                </a:solidFill>
              </a:rPr>
              <a:t>others I </a:t>
            </a:r>
            <a:r>
              <a:rPr lang="en-US" dirty="0">
                <a:solidFill>
                  <a:schemeClr val="bg1"/>
                </a:solidFill>
              </a:rPr>
              <a:t>will acknowledge before my heavenly Father.</a:t>
            </a:r>
            <a:r>
              <a:rPr lang="en-US" dirty="0">
                <a:solidFill>
                  <a:schemeClr val="bg1"/>
                </a:solidFill>
              </a:rPr>
              <a:t/>
            </a:r>
            <a:br>
              <a:rPr lang="en-US" dirty="0">
                <a:solidFill>
                  <a:schemeClr val="bg1"/>
                </a:solidFill>
              </a:rPr>
            </a:br>
            <a:r>
              <a:rPr lang="en-US" dirty="0">
                <a:solidFill>
                  <a:schemeClr val="bg1"/>
                </a:solidFill>
              </a:rPr>
              <a:t>But whoever denies me before others,</a:t>
            </a:r>
            <a:r>
              <a:rPr lang="en-US" dirty="0">
                <a:solidFill>
                  <a:schemeClr val="bg1"/>
                </a:solidFill>
              </a:rPr>
              <a:t/>
            </a:r>
            <a:br>
              <a:rPr lang="en-US" dirty="0">
                <a:solidFill>
                  <a:schemeClr val="bg1"/>
                </a:solidFill>
              </a:rPr>
            </a:br>
            <a:r>
              <a:rPr lang="en-US" dirty="0">
                <a:solidFill>
                  <a:schemeClr val="bg1"/>
                </a:solidFill>
              </a:rPr>
              <a:t>I will deny before my heavenly Father."</a:t>
            </a:r>
            <a:endParaRPr lang="en-US" dirty="0">
              <a:solidFill>
                <a:schemeClr val="bg1"/>
              </a:solidFill>
            </a:endParaRPr>
          </a:p>
        </p:txBody>
      </p:sp>
    </p:spTree>
    <p:extLst>
      <p:ext uri="{BB962C8B-B14F-4D97-AF65-F5344CB8AC3E}">
        <p14:creationId xmlns:p14="http://schemas.microsoft.com/office/powerpoint/2010/main" val="2881200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510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4201"/>
            <a:ext cx="12192000" cy="5541964"/>
          </a:xfrm>
        </p:spPr>
        <p:txBody>
          <a:bodyPr>
            <a:normAutofit/>
          </a:bodyPr>
          <a:lstStyle/>
          <a:p>
            <a:pPr marL="0" indent="0" algn="ctr">
              <a:buNone/>
            </a:pPr>
            <a:r>
              <a:rPr lang="en-US" sz="5867" dirty="0">
                <a:solidFill>
                  <a:schemeClr val="bg1"/>
                </a:solidFill>
              </a:rPr>
              <a:t>Verse 1</a:t>
            </a:r>
          </a:p>
          <a:p>
            <a:pPr marL="0" indent="0" algn="ctr">
              <a:buNone/>
            </a:pPr>
            <a:r>
              <a:rPr lang="en-US" sz="5867" dirty="0">
                <a:solidFill>
                  <a:schemeClr val="bg1"/>
                </a:solidFill>
              </a:rPr>
              <a:t>Be now my vision; open these eyes,</a:t>
            </a:r>
            <a:br>
              <a:rPr lang="en-US" sz="5867" dirty="0">
                <a:solidFill>
                  <a:schemeClr val="bg1"/>
                </a:solidFill>
              </a:rPr>
            </a:br>
            <a:r>
              <a:rPr lang="en-US" sz="5867" dirty="0">
                <a:solidFill>
                  <a:schemeClr val="bg1"/>
                </a:solidFill>
              </a:rPr>
              <a:t>showing me all that I must see.</a:t>
            </a:r>
            <a:br>
              <a:rPr lang="en-US" sz="5867" dirty="0">
                <a:solidFill>
                  <a:schemeClr val="bg1"/>
                </a:solidFill>
              </a:rPr>
            </a:br>
            <a:r>
              <a:rPr lang="en-US" sz="5867" dirty="0">
                <a:solidFill>
                  <a:schemeClr val="bg1"/>
                </a:solidFill>
              </a:rPr>
              <a:t>Onward to the kingdom, you are the way. Arise in me and I shall rise with you.</a:t>
            </a:r>
          </a:p>
        </p:txBody>
      </p:sp>
      <p:sp>
        <p:nvSpPr>
          <p:cNvPr id="5" name="TextBox 4"/>
          <p:cNvSpPr txBox="1"/>
          <p:nvPr/>
        </p:nvSpPr>
        <p:spPr>
          <a:xfrm>
            <a:off x="0" y="5924549"/>
            <a:ext cx="12192000" cy="830997"/>
          </a:xfrm>
          <a:prstGeom prst="rect">
            <a:avLst/>
          </a:prstGeom>
          <a:noFill/>
        </p:spPr>
        <p:txBody>
          <a:bodyPr wrap="square" rtlCol="0">
            <a:spAutoFit/>
          </a:bodyPr>
          <a:lstStyle/>
          <a:p>
            <a:pPr algn="ctr"/>
            <a:r>
              <a:rPr lang="en-US" sz="2400" dirty="0">
                <a:solidFill>
                  <a:schemeClr val="bg1">
                    <a:lumMod val="50000"/>
                  </a:schemeClr>
                </a:solidFill>
              </a:rPr>
              <a:t>© 2008, Trevor Thomson. Published by Spirit &amp; Song®, a division of OCP. All rights reserved.</a:t>
            </a:r>
          </a:p>
          <a:p>
            <a:pPr algn="ctr"/>
            <a:r>
              <a:rPr lang="en-US" sz="2400" dirty="0">
                <a:solidFill>
                  <a:schemeClr val="bg1">
                    <a:lumMod val="50000"/>
                  </a:schemeClr>
                </a:solidFill>
              </a:rPr>
              <a:t>Contributors: Trevor Thomson, One License#734524-A, One License Song#30102672</a:t>
            </a:r>
          </a:p>
        </p:txBody>
      </p:sp>
    </p:spTree>
    <p:extLst>
      <p:ext uri="{BB962C8B-B14F-4D97-AF65-F5344CB8AC3E}">
        <p14:creationId xmlns:p14="http://schemas.microsoft.com/office/powerpoint/2010/main" val="3395678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pPr marL="0" indent="0" algn="ctr">
              <a:buNone/>
            </a:pPr>
            <a:r>
              <a:rPr lang="en-US" sz="5400" dirty="0" smtClean="0">
                <a:solidFill>
                  <a:schemeClr val="bg1"/>
                </a:solidFill>
              </a:rPr>
              <a:t>Nicene Creed</a:t>
            </a:r>
            <a:endParaRPr lang="en-US" sz="5400" dirty="0">
              <a:solidFill>
                <a:schemeClr val="bg1"/>
              </a:solidFill>
            </a:endParaRPr>
          </a:p>
        </p:txBody>
      </p:sp>
      <p:sp>
        <p:nvSpPr>
          <p:cNvPr id="4"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PROFESSION OF FAITH</a:t>
            </a:r>
            <a:endParaRPr lang="en-US" sz="6000" b="1" dirty="0">
              <a:solidFill>
                <a:srgbClr val="006600"/>
              </a:solidFill>
            </a:endParaRPr>
          </a:p>
        </p:txBody>
      </p:sp>
    </p:spTree>
    <p:extLst>
      <p:ext uri="{BB962C8B-B14F-4D97-AF65-F5344CB8AC3E}">
        <p14:creationId xmlns:p14="http://schemas.microsoft.com/office/powerpoint/2010/main" val="2548166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1"/>
            <a:ext cx="12090400" cy="6766561"/>
          </a:xfrm>
        </p:spPr>
        <p:txBody>
          <a:bodyPr>
            <a:normAutofit/>
          </a:bodyPr>
          <a:lstStyle/>
          <a:p>
            <a:pPr marL="0" indent="0" algn="ctr">
              <a:buNone/>
            </a:pPr>
            <a:r>
              <a:rPr lang="en-US" sz="5867" dirty="0">
                <a:solidFill>
                  <a:srgbClr val="FFFFFF"/>
                </a:solidFill>
                <a:latin typeface="Arial"/>
                <a:cs typeface="Arial"/>
              </a:rPr>
              <a:t>I believe in one God, </a:t>
            </a:r>
          </a:p>
          <a:p>
            <a:pPr marL="0" indent="0" algn="ctr">
              <a:buNone/>
            </a:pPr>
            <a:r>
              <a:rPr lang="en-US" sz="5867" dirty="0">
                <a:solidFill>
                  <a:srgbClr val="FFFFFF"/>
                </a:solidFill>
                <a:latin typeface="Arial"/>
                <a:cs typeface="Arial"/>
              </a:rPr>
              <a:t>the Father almighty,</a:t>
            </a:r>
          </a:p>
          <a:p>
            <a:pPr marL="0" indent="0" algn="ctr">
              <a:buNone/>
            </a:pPr>
            <a:r>
              <a:rPr lang="en-US" sz="5867" dirty="0">
                <a:solidFill>
                  <a:srgbClr val="FFFFFF"/>
                </a:solidFill>
                <a:latin typeface="Arial"/>
                <a:cs typeface="Arial"/>
              </a:rPr>
              <a:t> maker of heaven and earth, </a:t>
            </a:r>
          </a:p>
          <a:p>
            <a:pPr marL="0" indent="0" algn="ctr">
              <a:buNone/>
            </a:pPr>
            <a:r>
              <a:rPr lang="en-US" sz="5867" dirty="0">
                <a:solidFill>
                  <a:srgbClr val="FFFFFF"/>
                </a:solidFill>
                <a:latin typeface="Arial"/>
                <a:cs typeface="Arial"/>
              </a:rPr>
              <a:t>of all things visible and invisible.</a:t>
            </a:r>
          </a:p>
          <a:p>
            <a:pPr marL="0" indent="0" algn="ctr">
              <a:buNone/>
            </a:pPr>
            <a:r>
              <a:rPr lang="en-US" sz="5867" dirty="0">
                <a:solidFill>
                  <a:srgbClr val="FFFFFF"/>
                </a:solidFill>
                <a:latin typeface="Arial"/>
                <a:cs typeface="Arial"/>
              </a:rPr>
              <a:t>I believe in one Lord Jesus Christ, </a:t>
            </a:r>
          </a:p>
          <a:p>
            <a:pPr marL="0" indent="0" algn="ctr">
              <a:buNone/>
            </a:pPr>
            <a:r>
              <a:rPr lang="en-US" sz="5867" dirty="0">
                <a:solidFill>
                  <a:srgbClr val="FFFFFF"/>
                </a:solidFill>
                <a:latin typeface="Arial"/>
                <a:cs typeface="Arial"/>
              </a:rPr>
              <a:t>the Only Begotten Son of God, </a:t>
            </a:r>
          </a:p>
          <a:p>
            <a:pPr marL="0" indent="0" algn="ctr">
              <a:buNone/>
            </a:pPr>
            <a:r>
              <a:rPr lang="en-US" sz="5867" dirty="0">
                <a:solidFill>
                  <a:srgbClr val="FFFFFF"/>
                </a:solidFill>
                <a:latin typeface="Arial"/>
                <a:cs typeface="Arial"/>
              </a:rPr>
              <a:t>born of the Father before all ages.  </a:t>
            </a:r>
          </a:p>
          <a:p>
            <a:pPr marL="0" indent="0" algn="ctr">
              <a:buNone/>
            </a:pPr>
            <a:endParaRPr lang="en-US" sz="5867" dirty="0">
              <a:solidFill>
                <a:srgbClr val="FFFFFF"/>
              </a:solidFill>
              <a:latin typeface="Arial"/>
              <a:cs typeface="Arial"/>
            </a:endParaRPr>
          </a:p>
        </p:txBody>
      </p:sp>
    </p:spTree>
    <p:extLst>
      <p:ext uri="{BB962C8B-B14F-4D97-AF65-F5344CB8AC3E}">
        <p14:creationId xmlns:p14="http://schemas.microsoft.com/office/powerpoint/2010/main" val="8700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152" y="709685"/>
            <a:ext cx="11609696" cy="5576817"/>
          </a:xfrm>
        </p:spPr>
        <p:txBody>
          <a:bodyPr>
            <a:normAutofit/>
          </a:bodyPr>
          <a:lstStyle/>
          <a:p>
            <a:pPr marL="0" indent="0" algn="ctr">
              <a:buNone/>
            </a:pPr>
            <a:r>
              <a:rPr lang="en-US" sz="5867" dirty="0">
                <a:solidFill>
                  <a:srgbClr val="FFFFFF"/>
                </a:solidFill>
                <a:latin typeface="Arial"/>
                <a:cs typeface="Arial"/>
              </a:rPr>
              <a:t>God from God, Light from Light, </a:t>
            </a:r>
          </a:p>
          <a:p>
            <a:pPr marL="0" indent="0" algn="ctr">
              <a:buNone/>
            </a:pPr>
            <a:r>
              <a:rPr lang="en-US" sz="5867" dirty="0">
                <a:solidFill>
                  <a:srgbClr val="FFFFFF"/>
                </a:solidFill>
                <a:latin typeface="Arial"/>
                <a:cs typeface="Arial"/>
              </a:rPr>
              <a:t>true God from true God, </a:t>
            </a:r>
          </a:p>
          <a:p>
            <a:pPr marL="0" indent="0" algn="ctr">
              <a:buNone/>
            </a:pPr>
            <a:r>
              <a:rPr lang="en-US" sz="5867" dirty="0">
                <a:solidFill>
                  <a:srgbClr val="FFFFFF"/>
                </a:solidFill>
                <a:latin typeface="Arial"/>
                <a:cs typeface="Arial"/>
              </a:rPr>
              <a:t>begotten, not made </a:t>
            </a:r>
          </a:p>
          <a:p>
            <a:pPr marL="0" indent="0" algn="ctr">
              <a:buNone/>
            </a:pPr>
            <a:r>
              <a:rPr lang="en-US" sz="5867" dirty="0">
                <a:solidFill>
                  <a:srgbClr val="FFFFFF"/>
                </a:solidFill>
                <a:latin typeface="Arial"/>
                <a:cs typeface="Arial"/>
              </a:rPr>
              <a:t>consubstantial with the Father;</a:t>
            </a:r>
          </a:p>
          <a:p>
            <a:pPr marL="0" indent="0" algn="ctr">
              <a:buNone/>
            </a:pPr>
            <a:r>
              <a:rPr lang="en-US" sz="5867" dirty="0">
                <a:solidFill>
                  <a:srgbClr val="FFFFFF"/>
                </a:solidFill>
                <a:latin typeface="Arial"/>
                <a:cs typeface="Arial"/>
              </a:rPr>
              <a:t>through him all things were made.</a:t>
            </a:r>
          </a:p>
        </p:txBody>
      </p:sp>
    </p:spTree>
    <p:extLst>
      <p:ext uri="{BB962C8B-B14F-4D97-AF65-F5344CB8AC3E}">
        <p14:creationId xmlns:p14="http://schemas.microsoft.com/office/powerpoint/2010/main" val="306783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1600"/>
            <a:ext cx="12192000" cy="6685280"/>
          </a:xfrm>
        </p:spPr>
        <p:txBody>
          <a:bodyPr anchor="ctr">
            <a:normAutofit/>
          </a:bodyPr>
          <a:lstStyle/>
          <a:p>
            <a:pPr marL="0" indent="0" algn="ctr">
              <a:buNone/>
            </a:pPr>
            <a:r>
              <a:rPr lang="en-US" sz="5867" dirty="0">
                <a:solidFill>
                  <a:srgbClr val="FFFFFF"/>
                </a:solidFill>
                <a:latin typeface="Arial"/>
                <a:cs typeface="Arial"/>
              </a:rPr>
              <a:t>For us men and for our salvation he came down from heaven, </a:t>
            </a:r>
          </a:p>
          <a:p>
            <a:pPr marL="0" indent="0" algn="ctr">
              <a:buNone/>
            </a:pPr>
            <a:r>
              <a:rPr lang="en-US" sz="4800" i="1" dirty="0">
                <a:solidFill>
                  <a:srgbClr val="FFFFFF"/>
                </a:solidFill>
                <a:latin typeface="Arial"/>
                <a:cs typeface="Arial"/>
              </a:rPr>
              <a:t>(please bow) </a:t>
            </a:r>
          </a:p>
          <a:p>
            <a:pPr marL="0" indent="0" algn="ctr">
              <a:buNone/>
            </a:pPr>
            <a:r>
              <a:rPr lang="en-US" sz="5867" dirty="0">
                <a:solidFill>
                  <a:srgbClr val="FFFFFF"/>
                </a:solidFill>
                <a:latin typeface="Arial"/>
                <a:cs typeface="Arial"/>
              </a:rPr>
              <a:t>and by the Holy Spirit was incarnate of the Virgin Mary, and became man.  </a:t>
            </a:r>
          </a:p>
          <a:p>
            <a:pPr marL="0" indent="0" algn="ctr">
              <a:buNone/>
            </a:pPr>
            <a:r>
              <a:rPr lang="en-US" sz="4800" i="1" dirty="0">
                <a:solidFill>
                  <a:srgbClr val="FFFFFF"/>
                </a:solidFill>
                <a:latin typeface="Arial"/>
                <a:cs typeface="Arial"/>
              </a:rPr>
              <a:t>(please rise)</a:t>
            </a:r>
            <a:endParaRPr lang="en-US" sz="4800" i="1" dirty="0">
              <a:solidFill>
                <a:srgbClr val="FFFFFF"/>
              </a:solidFill>
            </a:endParaRPr>
          </a:p>
        </p:txBody>
      </p:sp>
    </p:spTree>
    <p:extLst>
      <p:ext uri="{BB962C8B-B14F-4D97-AF65-F5344CB8AC3E}">
        <p14:creationId xmlns:p14="http://schemas.microsoft.com/office/powerpoint/2010/main" val="392097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1281"/>
            <a:ext cx="12191999" cy="6776720"/>
          </a:xfrm>
        </p:spPr>
        <p:txBody>
          <a:bodyPr anchor="ctr">
            <a:normAutofit/>
          </a:bodyPr>
          <a:lstStyle/>
          <a:p>
            <a:pPr marL="0" indent="0" algn="ctr">
              <a:buNone/>
            </a:pPr>
            <a:r>
              <a:rPr lang="en-US" sz="5867" dirty="0">
                <a:solidFill>
                  <a:srgbClr val="FFFFFF"/>
                </a:solidFill>
                <a:latin typeface="Arial"/>
                <a:cs typeface="Arial"/>
              </a:rPr>
              <a:t>For our sake he was crucified under Pontius Pilate, </a:t>
            </a:r>
          </a:p>
          <a:p>
            <a:pPr marL="0" indent="0" algn="ctr">
              <a:buNone/>
            </a:pPr>
            <a:r>
              <a:rPr lang="en-US" sz="5867" dirty="0">
                <a:solidFill>
                  <a:srgbClr val="FFFFFF"/>
                </a:solidFill>
                <a:latin typeface="Arial"/>
                <a:cs typeface="Arial"/>
              </a:rPr>
              <a:t>he suffered death and was buried, and rose again on the third day in accordance with the Scriptures.</a:t>
            </a:r>
          </a:p>
        </p:txBody>
      </p:sp>
    </p:spTree>
    <p:extLst>
      <p:ext uri="{BB962C8B-B14F-4D97-AF65-F5344CB8AC3E}">
        <p14:creationId xmlns:p14="http://schemas.microsoft.com/office/powerpoint/2010/main" val="7314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280"/>
            <a:ext cx="12192000" cy="6776720"/>
          </a:xfrm>
        </p:spPr>
        <p:txBody>
          <a:bodyPr anchor="ctr">
            <a:normAutofit/>
          </a:bodyPr>
          <a:lstStyle/>
          <a:p>
            <a:pPr marL="0" indent="0" algn="ctr">
              <a:buNone/>
            </a:pPr>
            <a:r>
              <a:rPr lang="en-US" sz="5867" dirty="0">
                <a:solidFill>
                  <a:srgbClr val="FFFFFF"/>
                </a:solidFill>
                <a:latin typeface="Arial"/>
                <a:cs typeface="Arial"/>
              </a:rPr>
              <a:t>He ascended into heaven and is seated at the right hand of the Father.  He will come again in glory to judge the living and the dead and his kingdom will have no end.  </a:t>
            </a:r>
          </a:p>
        </p:txBody>
      </p:sp>
    </p:spTree>
    <p:extLst>
      <p:ext uri="{BB962C8B-B14F-4D97-AF65-F5344CB8AC3E}">
        <p14:creationId xmlns:p14="http://schemas.microsoft.com/office/powerpoint/2010/main" val="3051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 y="1"/>
            <a:ext cx="12059920" cy="6857999"/>
          </a:xfrm>
        </p:spPr>
        <p:txBody>
          <a:bodyPr anchor="ctr">
            <a:normAutofit/>
          </a:bodyPr>
          <a:lstStyle/>
          <a:p>
            <a:pPr marL="0" indent="0" algn="ctr">
              <a:buNone/>
            </a:pPr>
            <a:r>
              <a:rPr lang="en-US" sz="5867" dirty="0">
                <a:solidFill>
                  <a:srgbClr val="FFFFFF"/>
                </a:solidFill>
                <a:latin typeface="Arial"/>
                <a:cs typeface="Arial"/>
              </a:rPr>
              <a:t>I believe in the Holy Spirit, the Lord, the giver of life, who proceeds from the Father and the Son, </a:t>
            </a:r>
          </a:p>
          <a:p>
            <a:pPr marL="0" indent="0" algn="ctr">
              <a:buNone/>
            </a:pPr>
            <a:r>
              <a:rPr lang="en-US" sz="5867" dirty="0">
                <a:solidFill>
                  <a:srgbClr val="FFFFFF"/>
                </a:solidFill>
                <a:latin typeface="Arial"/>
                <a:cs typeface="Arial"/>
              </a:rPr>
              <a:t>who with the Father and the Son is adored and glorified, who has spoken through the prophets.</a:t>
            </a:r>
            <a:endParaRPr lang="en-US" sz="5867" dirty="0">
              <a:solidFill>
                <a:srgbClr val="FFFFFF"/>
              </a:solidFill>
            </a:endParaRPr>
          </a:p>
        </p:txBody>
      </p:sp>
    </p:spTree>
    <p:extLst>
      <p:ext uri="{BB962C8B-B14F-4D97-AF65-F5344CB8AC3E}">
        <p14:creationId xmlns:p14="http://schemas.microsoft.com/office/powerpoint/2010/main" val="426917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1920"/>
            <a:ext cx="12120879" cy="6736080"/>
          </a:xfrm>
        </p:spPr>
        <p:txBody>
          <a:bodyPr anchor="ctr">
            <a:noAutofit/>
          </a:bodyPr>
          <a:lstStyle/>
          <a:p>
            <a:pPr marL="0" indent="0" algn="ctr">
              <a:buNone/>
            </a:pPr>
            <a:r>
              <a:rPr lang="en-US" sz="5867" dirty="0">
                <a:solidFill>
                  <a:srgbClr val="FFFFFF"/>
                </a:solidFill>
                <a:latin typeface="Arial"/>
                <a:cs typeface="Arial"/>
              </a:rPr>
              <a:t>I believe in one, holy, catholic and apostolic Church.  </a:t>
            </a:r>
          </a:p>
          <a:p>
            <a:pPr marL="0" indent="0" algn="ctr">
              <a:buNone/>
            </a:pPr>
            <a:r>
              <a:rPr lang="en-US" sz="5867" dirty="0">
                <a:solidFill>
                  <a:srgbClr val="FFFFFF"/>
                </a:solidFill>
                <a:latin typeface="Arial"/>
                <a:cs typeface="Arial"/>
              </a:rPr>
              <a:t>I </a:t>
            </a:r>
            <a:r>
              <a:rPr lang="en-US" sz="6000" dirty="0">
                <a:solidFill>
                  <a:srgbClr val="FFFFFF"/>
                </a:solidFill>
                <a:latin typeface="Arial"/>
                <a:cs typeface="Arial"/>
              </a:rPr>
              <a:t>confess</a:t>
            </a:r>
            <a:r>
              <a:rPr lang="en-US" sz="5867" dirty="0">
                <a:solidFill>
                  <a:srgbClr val="FFFFFF"/>
                </a:solidFill>
                <a:latin typeface="Arial"/>
                <a:cs typeface="Arial"/>
              </a:rPr>
              <a:t> one baptism for the forgiveness of sins and I look forward to the resurrection of the dead and the life of the world to come.  Amen.</a:t>
            </a:r>
          </a:p>
        </p:txBody>
      </p:sp>
    </p:spTree>
    <p:extLst>
      <p:ext uri="{BB962C8B-B14F-4D97-AF65-F5344CB8AC3E}">
        <p14:creationId xmlns:p14="http://schemas.microsoft.com/office/powerpoint/2010/main" val="209078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982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srgbClr val="006600"/>
                </a:solidFill>
              </a:rPr>
              <a:t>OFFERTORY</a:t>
            </a:r>
            <a:endParaRPr lang="en-US" sz="6600" b="1" dirty="0">
              <a:solidFill>
                <a:srgbClr val="006600"/>
              </a:solidFill>
            </a:endParaRPr>
          </a:p>
        </p:txBody>
      </p:sp>
      <p:sp>
        <p:nvSpPr>
          <p:cNvPr id="6" name="TextBox 5"/>
          <p:cNvSpPr txBox="1"/>
          <p:nvPr/>
        </p:nvSpPr>
        <p:spPr>
          <a:xfrm>
            <a:off x="0" y="5979585"/>
            <a:ext cx="12192000" cy="830997"/>
          </a:xfrm>
          <a:prstGeom prst="rect">
            <a:avLst/>
          </a:prstGeom>
          <a:noFill/>
        </p:spPr>
        <p:txBody>
          <a:bodyPr>
            <a:spAutoFit/>
          </a:bodyPr>
          <a:lstStyle/>
          <a:p>
            <a:pPr algn="ctr" eaLnBrk="1" hangingPunct="1">
              <a:defRPr/>
            </a:pPr>
            <a:r>
              <a:rPr lang="en-US" sz="2400" dirty="0">
                <a:solidFill>
                  <a:schemeClr val="bg1">
                    <a:lumMod val="50000"/>
                  </a:schemeClr>
                </a:solidFill>
                <a:latin typeface="Agency FB" panose="020B0503020202020204" pitchFamily="34" charset="0"/>
              </a:rPr>
              <a:t>Text based on Is 43:2-3; Lk 6:20 ff. Text and music © 1975, 1978, Robert J. </a:t>
            </a:r>
            <a:r>
              <a:rPr lang="en-US" sz="2400" dirty="0" err="1">
                <a:solidFill>
                  <a:schemeClr val="bg1">
                    <a:lumMod val="50000"/>
                  </a:schemeClr>
                </a:solidFill>
                <a:latin typeface="Agency FB" panose="020B0503020202020204" pitchFamily="34" charset="0"/>
              </a:rPr>
              <a:t>Dufford</a:t>
            </a:r>
            <a:r>
              <a:rPr lang="en-US" sz="2400" dirty="0">
                <a:solidFill>
                  <a:schemeClr val="bg1">
                    <a:lumMod val="50000"/>
                  </a:schemeClr>
                </a:solidFill>
                <a:latin typeface="Agency FB" panose="020B0503020202020204" pitchFamily="34" charset="0"/>
              </a:rPr>
              <a:t>, SJ and OCP. All rights reserved </a:t>
            </a:r>
          </a:p>
          <a:p>
            <a:pPr algn="ctr" eaLnBrk="1" hangingPunct="1">
              <a:defRPr/>
            </a:pPr>
            <a:r>
              <a:rPr lang="en-US" altLang="en-US" sz="2400" dirty="0">
                <a:solidFill>
                  <a:schemeClr val="bg1">
                    <a:lumMod val="50000"/>
                  </a:schemeClr>
                </a:solidFill>
                <a:latin typeface="Agency FB" panose="020B0503020202020204" pitchFamily="34" charset="0"/>
              </a:rPr>
              <a:t>Used with permission. </a:t>
            </a:r>
            <a:r>
              <a:rPr lang="en-US" sz="2400" kern="0" dirty="0">
                <a:solidFill>
                  <a:schemeClr val="bg1">
                    <a:lumMod val="50000"/>
                  </a:schemeClr>
                </a:solidFill>
                <a:latin typeface="Agency FB" panose="020B0503020202020204" pitchFamily="34" charset="0"/>
                <a:cs typeface="Arial" pitchFamily="34" charset="0"/>
              </a:rPr>
              <a:t>One License, License#734524-A, One License Song#84326</a:t>
            </a:r>
            <a:endParaRPr lang="en-US" sz="2400" dirty="0">
              <a:solidFill>
                <a:schemeClr val="bg1">
                  <a:lumMod val="50000"/>
                </a:schemeClr>
              </a:solidFill>
              <a:latin typeface="Agency FB" panose="020B0503020202020204" pitchFamily="34" charset="0"/>
            </a:endParaRPr>
          </a:p>
        </p:txBody>
      </p:sp>
      <p:sp>
        <p:nvSpPr>
          <p:cNvPr id="7" name="Title 1"/>
          <p:cNvSpPr txBox="1">
            <a:spLocks/>
          </p:cNvSpPr>
          <p:nvPr/>
        </p:nvSpPr>
        <p:spPr>
          <a:xfrm>
            <a:off x="1524000" y="1604075"/>
            <a:ext cx="9144000" cy="190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mtClean="0">
                <a:solidFill>
                  <a:schemeClr val="bg1"/>
                </a:solidFill>
                <a:latin typeface="Times New Roman" panose="02020603050405020304" pitchFamily="18" charset="0"/>
                <a:cs typeface="Times New Roman" panose="02020603050405020304" pitchFamily="18" charset="0"/>
              </a:rPr>
              <a:t>Faith of Our Fathers</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1524000" y="3936096"/>
            <a:ext cx="9144000" cy="1321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mtClean="0">
                <a:solidFill>
                  <a:schemeClr val="bg1"/>
                </a:solidFill>
                <a:latin typeface="Times New Roman" panose="02020603050405020304" pitchFamily="18" charset="0"/>
                <a:cs typeface="Times New Roman" panose="02020603050405020304" pitchFamily="18" charset="0"/>
              </a:rPr>
              <a:t>St. Catherine</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48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2192000" cy="6049963"/>
          </a:xfrm>
        </p:spPr>
        <p:txBody>
          <a:bodyPr>
            <a:noAutofit/>
          </a:bodyPr>
          <a:lstStyle/>
          <a:p>
            <a:pPr marL="0" indent="0" algn="ctr">
              <a:spcBef>
                <a:spcPts val="0"/>
              </a:spcBef>
              <a:buNone/>
            </a:pPr>
            <a:r>
              <a:rPr lang="en-US" sz="5867" dirty="0">
                <a:solidFill>
                  <a:schemeClr val="bg1"/>
                </a:solidFill>
              </a:rPr>
              <a:t>Refrain</a:t>
            </a:r>
          </a:p>
          <a:p>
            <a:pPr marL="0" indent="0" algn="ctr">
              <a:spcBef>
                <a:spcPts val="0"/>
              </a:spcBef>
              <a:buNone/>
            </a:pPr>
            <a:r>
              <a:rPr lang="en-US" sz="5867" dirty="0">
                <a:solidFill>
                  <a:schemeClr val="bg1"/>
                </a:solidFill>
              </a:rPr>
              <a:t>Christ in me arise and dispel all the darkness. Christ in me arise with your power and your strength. Christ in me pour out your blessing and healing.</a:t>
            </a:r>
            <a:br>
              <a:rPr lang="en-US" sz="5867" dirty="0">
                <a:solidFill>
                  <a:schemeClr val="bg1"/>
                </a:solidFill>
              </a:rPr>
            </a:br>
            <a:r>
              <a:rPr lang="en-US" sz="5867" dirty="0">
                <a:solidFill>
                  <a:schemeClr val="bg1"/>
                </a:solidFill>
              </a:rPr>
              <a:t>Christ in me arise and I shall rise with you.</a:t>
            </a:r>
          </a:p>
        </p:txBody>
      </p:sp>
      <p:sp>
        <p:nvSpPr>
          <p:cNvPr id="5" name="TextBox 4"/>
          <p:cNvSpPr txBox="1"/>
          <p:nvPr/>
        </p:nvSpPr>
        <p:spPr>
          <a:xfrm>
            <a:off x="0" y="5924549"/>
            <a:ext cx="12192000" cy="830997"/>
          </a:xfrm>
          <a:prstGeom prst="rect">
            <a:avLst/>
          </a:prstGeom>
          <a:noFill/>
        </p:spPr>
        <p:txBody>
          <a:bodyPr wrap="square" rtlCol="0">
            <a:spAutoFit/>
          </a:bodyPr>
          <a:lstStyle/>
          <a:p>
            <a:pPr algn="ctr"/>
            <a:r>
              <a:rPr lang="en-US" sz="2400" dirty="0">
                <a:solidFill>
                  <a:schemeClr val="bg1">
                    <a:lumMod val="50000"/>
                  </a:schemeClr>
                </a:solidFill>
              </a:rPr>
              <a:t>© 2008, Trevor Thomson. Published by Spirit &amp; Song®, a division of OCP. All rights reserved.</a:t>
            </a:r>
          </a:p>
          <a:p>
            <a:pPr algn="ctr"/>
            <a:r>
              <a:rPr lang="en-US" sz="2400" dirty="0">
                <a:solidFill>
                  <a:schemeClr val="bg1">
                    <a:lumMod val="50000"/>
                  </a:schemeClr>
                </a:solidFill>
              </a:rPr>
              <a:t>Contributors: Trevor Thomson, One License#734524-A, One License Song#30102672</a:t>
            </a:r>
          </a:p>
        </p:txBody>
      </p:sp>
    </p:spTree>
    <p:extLst>
      <p:ext uri="{BB962C8B-B14F-4D97-AF65-F5344CB8AC3E}">
        <p14:creationId xmlns:p14="http://schemas.microsoft.com/office/powerpoint/2010/main" val="2677452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0"/>
            <a:ext cx="11988800" cy="6578600"/>
          </a:xfrm>
        </p:spPr>
        <p:txBody>
          <a:bodyPr anchor="ctr">
            <a:normAutofit lnSpcReduction="10000"/>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Verse 1</a:t>
            </a:r>
          </a:p>
          <a:p>
            <a:pPr marL="0" indent="0" algn="ctr">
              <a:spcBef>
                <a:spcPts val="0"/>
              </a:spcBef>
              <a:buNone/>
            </a:pPr>
            <a:r>
              <a:rPr lang="en-US" sz="6400" dirty="0">
                <a:solidFill>
                  <a:schemeClr val="bg1"/>
                </a:solidFill>
                <a:latin typeface="Times New Roman" panose="02020603050405020304" pitchFamily="18" charset="0"/>
                <a:cs typeface="Times New Roman" panose="02020603050405020304" pitchFamily="18" charset="0"/>
              </a:rPr>
              <a:t>Faith of our fathers, living still.  In spite of dungeon, fire, and sword.  </a:t>
            </a:r>
          </a:p>
          <a:p>
            <a:pPr marL="0" indent="0" algn="ctr">
              <a:spcBef>
                <a:spcPts val="0"/>
              </a:spcBef>
              <a:buNone/>
            </a:pPr>
            <a:r>
              <a:rPr lang="en-US" sz="6400" dirty="0">
                <a:solidFill>
                  <a:schemeClr val="bg1"/>
                </a:solidFill>
                <a:latin typeface="Times New Roman" panose="02020603050405020304" pitchFamily="18" charset="0"/>
                <a:cs typeface="Times New Roman" panose="02020603050405020304" pitchFamily="18" charset="0"/>
              </a:rPr>
              <a:t>O how our hearts beat high with joy, </a:t>
            </a:r>
            <a:r>
              <a:rPr lang="en-US" sz="6400" dirty="0" err="1">
                <a:solidFill>
                  <a:schemeClr val="bg1"/>
                </a:solidFill>
                <a:latin typeface="Times New Roman" panose="02020603050405020304" pitchFamily="18" charset="0"/>
                <a:cs typeface="Times New Roman" panose="02020603050405020304" pitchFamily="18" charset="0"/>
              </a:rPr>
              <a:t>whene’re</a:t>
            </a:r>
            <a:r>
              <a:rPr lang="en-US" sz="6400" dirty="0">
                <a:solidFill>
                  <a:schemeClr val="bg1"/>
                </a:solidFill>
                <a:latin typeface="Times New Roman" panose="02020603050405020304" pitchFamily="18" charset="0"/>
                <a:cs typeface="Times New Roman" panose="02020603050405020304" pitchFamily="18" charset="0"/>
              </a:rPr>
              <a:t> we hear that glorious word!</a:t>
            </a:r>
          </a:p>
          <a:p>
            <a:pPr marL="0" indent="0" algn="ctr">
              <a:spcBef>
                <a:spcPts val="0"/>
              </a:spcBef>
              <a:buNone/>
            </a:pPr>
            <a:r>
              <a:rPr lang="en-US" sz="6400" dirty="0">
                <a:solidFill>
                  <a:schemeClr val="bg1"/>
                </a:solidFill>
                <a:latin typeface="Times New Roman" panose="02020603050405020304" pitchFamily="18" charset="0"/>
                <a:cs typeface="Times New Roman" panose="02020603050405020304" pitchFamily="18" charset="0"/>
              </a:rPr>
              <a:t>Faith of our fathers, holy faith!  </a:t>
            </a:r>
          </a:p>
          <a:p>
            <a:pPr marL="0" indent="0" algn="ctr">
              <a:spcBef>
                <a:spcPts val="0"/>
              </a:spcBef>
              <a:buNone/>
            </a:pPr>
            <a:r>
              <a:rPr lang="en-US" sz="6400" dirty="0">
                <a:solidFill>
                  <a:schemeClr val="bg1"/>
                </a:solidFill>
                <a:latin typeface="Times New Roman" panose="02020603050405020304" pitchFamily="18" charset="0"/>
                <a:cs typeface="Times New Roman" panose="02020603050405020304" pitchFamily="18" charset="0"/>
              </a:rPr>
              <a:t>We will be true to thee till death.</a:t>
            </a:r>
            <a:endParaRPr lang="en-US" sz="6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182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0"/>
            <a:ext cx="11988800" cy="6680200"/>
          </a:xfrm>
        </p:spPr>
        <p:txBody>
          <a:bodyPr anchor="ctr">
            <a:normAutofit/>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Verse 2</a:t>
            </a:r>
          </a:p>
          <a:p>
            <a:pPr marL="0" indent="0" algn="ctr">
              <a:spcBef>
                <a:spcPts val="0"/>
              </a:spcBef>
              <a:buNone/>
            </a:pPr>
            <a:r>
              <a:rPr lang="en-US" sz="5733" dirty="0">
                <a:solidFill>
                  <a:schemeClr val="bg1"/>
                </a:solidFill>
                <a:latin typeface="Times New Roman" panose="02020603050405020304" pitchFamily="18" charset="0"/>
                <a:cs typeface="Times New Roman" panose="02020603050405020304" pitchFamily="18" charset="0"/>
              </a:rPr>
              <a:t>Faith of our Fathers, we will strive to win all nations unto thee.  And through the truth that comes from God, we all shall then be truly free:  </a:t>
            </a:r>
          </a:p>
          <a:p>
            <a:pPr marL="0" indent="0" algn="ctr">
              <a:spcBef>
                <a:spcPts val="0"/>
              </a:spcBef>
              <a:buNone/>
            </a:pPr>
            <a:r>
              <a:rPr lang="en-US" sz="5733" dirty="0">
                <a:solidFill>
                  <a:schemeClr val="bg1"/>
                </a:solidFill>
                <a:latin typeface="Times New Roman" panose="02020603050405020304" pitchFamily="18" charset="0"/>
                <a:cs typeface="Times New Roman" panose="02020603050405020304" pitchFamily="18" charset="0"/>
              </a:rPr>
              <a:t>Faith of our fathers, holy faith!  </a:t>
            </a:r>
          </a:p>
          <a:p>
            <a:pPr marL="0" indent="0" algn="ctr">
              <a:spcBef>
                <a:spcPts val="0"/>
              </a:spcBef>
              <a:buNone/>
            </a:pPr>
            <a:r>
              <a:rPr lang="en-US" sz="5733" dirty="0">
                <a:solidFill>
                  <a:schemeClr val="bg1"/>
                </a:solidFill>
                <a:latin typeface="Times New Roman" panose="02020603050405020304" pitchFamily="18" charset="0"/>
                <a:cs typeface="Times New Roman" panose="02020603050405020304" pitchFamily="18" charset="0"/>
              </a:rPr>
              <a:t>We will be true to thee till death.</a:t>
            </a:r>
            <a:endParaRPr lang="en-US" sz="5733"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179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22744"/>
            <a:ext cx="11887200" cy="6659056"/>
          </a:xfrm>
        </p:spPr>
        <p:txBody>
          <a:bodyPr>
            <a:normAutofit/>
          </a:bodyPr>
          <a:lstStyle/>
          <a:p>
            <a:pPr marL="0" indent="0" algn="ctr">
              <a:buNone/>
            </a:pPr>
            <a:r>
              <a:rPr lang="en-US" dirty="0">
                <a:solidFill>
                  <a:schemeClr val="bg1"/>
                </a:solidFill>
                <a:latin typeface="Times New Roman" panose="02020603050405020304" pitchFamily="18" charset="0"/>
                <a:cs typeface="Times New Roman" panose="02020603050405020304" pitchFamily="18" charset="0"/>
              </a:rPr>
              <a:t>Verse 3</a:t>
            </a:r>
          </a:p>
          <a:p>
            <a:pPr marL="0" indent="0" algn="ctr">
              <a:buNone/>
            </a:pPr>
            <a:r>
              <a:rPr lang="en-US" sz="5867" dirty="0">
                <a:solidFill>
                  <a:schemeClr val="bg1"/>
                </a:solidFill>
                <a:latin typeface="Times New Roman" panose="02020603050405020304" pitchFamily="18" charset="0"/>
                <a:cs typeface="Times New Roman" panose="02020603050405020304" pitchFamily="18" charset="0"/>
              </a:rPr>
              <a:t>Faith of our fathers we will love both friend and foe in all our strive, and preach thee too, as love knows how, by kindly words and virtuous life.</a:t>
            </a:r>
          </a:p>
          <a:p>
            <a:pPr marL="0" indent="0" algn="ctr">
              <a:spcBef>
                <a:spcPts val="0"/>
              </a:spcBef>
              <a:buNone/>
            </a:pPr>
            <a:r>
              <a:rPr lang="en-US" sz="5867" dirty="0">
                <a:solidFill>
                  <a:schemeClr val="bg1"/>
                </a:solidFill>
                <a:latin typeface="Times New Roman" panose="02020603050405020304" pitchFamily="18" charset="0"/>
                <a:cs typeface="Times New Roman" panose="02020603050405020304" pitchFamily="18" charset="0"/>
              </a:rPr>
              <a:t>Faith of our fathers, holy faith!  </a:t>
            </a:r>
          </a:p>
          <a:p>
            <a:pPr marL="0" indent="0" algn="ctr">
              <a:spcBef>
                <a:spcPts val="0"/>
              </a:spcBef>
              <a:buNone/>
            </a:pPr>
            <a:r>
              <a:rPr lang="en-US" sz="5867" dirty="0">
                <a:solidFill>
                  <a:schemeClr val="bg1"/>
                </a:solidFill>
                <a:latin typeface="Times New Roman" panose="02020603050405020304" pitchFamily="18" charset="0"/>
                <a:cs typeface="Times New Roman" panose="02020603050405020304" pitchFamily="18" charset="0"/>
              </a:rPr>
              <a:t>We will be true to thee till death.</a:t>
            </a:r>
          </a:p>
          <a:p>
            <a:pPr marL="0" indent="0" algn="ctr">
              <a:buNone/>
            </a:pPr>
            <a:endParaRPr lang="en-US" sz="5867"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751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362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62545"/>
            <a:ext cx="12191999" cy="4549124"/>
          </a:xfrm>
        </p:spPr>
        <p:txBody>
          <a:bodyPr>
            <a:noAutofit/>
          </a:bodyPr>
          <a:lstStyle/>
          <a:p>
            <a:pPr marL="0" indent="0" algn="ctr">
              <a:buNone/>
            </a:pPr>
            <a:r>
              <a:rPr lang="en-US" sz="5400" dirty="0" smtClean="0">
                <a:solidFill>
                  <a:schemeClr val="bg1"/>
                </a:solidFill>
              </a:rPr>
              <a:t>Holy, Holy, Holy Lord God of hosts.</a:t>
            </a:r>
          </a:p>
          <a:p>
            <a:pPr marL="0" indent="0" algn="ctr">
              <a:buNone/>
            </a:pPr>
            <a:r>
              <a:rPr lang="en-US" sz="5400" dirty="0" smtClean="0">
                <a:solidFill>
                  <a:schemeClr val="bg1"/>
                </a:solidFill>
              </a:rPr>
              <a:t>Heaven and earth are full of your glory.</a:t>
            </a:r>
          </a:p>
          <a:p>
            <a:pPr marL="0" indent="0" algn="ctr">
              <a:buNone/>
            </a:pPr>
            <a:r>
              <a:rPr lang="en-US" sz="5400" dirty="0" smtClean="0">
                <a:solidFill>
                  <a:schemeClr val="bg1"/>
                </a:solidFill>
              </a:rPr>
              <a:t>Hosanna, hosanna, hosanna in the highest.</a:t>
            </a:r>
          </a:p>
          <a:p>
            <a:pPr marL="0" indent="0" algn="ctr">
              <a:buNone/>
            </a:pPr>
            <a:r>
              <a:rPr lang="en-US" sz="5400" dirty="0" smtClean="0">
                <a:solidFill>
                  <a:schemeClr val="bg1"/>
                </a:solidFill>
              </a:rPr>
              <a:t>Blessed is he who comes in the name of the Lord. Hosanna, hosanna, hosanna in the highest.</a:t>
            </a:r>
            <a:endParaRPr lang="en-US" sz="5400" dirty="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r>
              <a:rPr lang="en-US" dirty="0">
                <a:solidFill>
                  <a:schemeClr val="bg1">
                    <a:lumMod val="50000"/>
                  </a:schemeClr>
                </a:solidFill>
              </a:rPr>
              <a:t>#30102341</a:t>
            </a:r>
            <a:endParaRPr lang="en-US" dirty="0">
              <a:solidFill>
                <a:schemeClr val="bg1">
                  <a:lumMod val="50000"/>
                </a:schemeClr>
              </a:solidFill>
              <a:latin typeface="Bahnschrift Light Condensed" panose="020B0502040204020203" pitchFamily="34" charset="0"/>
            </a:endParaRPr>
          </a:p>
        </p:txBody>
      </p:sp>
      <p:sp>
        <p:nvSpPr>
          <p:cNvPr id="5" name="Title 1"/>
          <p:cNvSpPr>
            <a:spLocks noGrp="1"/>
          </p:cNvSpPr>
          <p:nvPr>
            <p:ph type="title"/>
          </p:nvPr>
        </p:nvSpPr>
        <p:spPr>
          <a:xfrm>
            <a:off x="0" y="164728"/>
            <a:ext cx="12192000" cy="1325563"/>
          </a:xfrm>
          <a:solidFill>
            <a:schemeClr val="bg1"/>
          </a:solidFill>
        </p:spPr>
        <p:txBody>
          <a:bodyPr>
            <a:normAutofit/>
          </a:bodyPr>
          <a:lstStyle/>
          <a:p>
            <a:pPr algn="ctr"/>
            <a:r>
              <a:rPr lang="en-US" sz="6600" b="1" dirty="0" smtClean="0">
                <a:solidFill>
                  <a:srgbClr val="006600"/>
                </a:solidFill>
              </a:rPr>
              <a:t>HOLY</a:t>
            </a:r>
            <a:endParaRPr lang="en-US" sz="6600" b="1" dirty="0">
              <a:solidFill>
                <a:srgbClr val="006600"/>
              </a:solidFill>
            </a:endParaRPr>
          </a:p>
        </p:txBody>
      </p:sp>
    </p:spTree>
    <p:extLst>
      <p:ext uri="{BB962C8B-B14F-4D97-AF65-F5344CB8AC3E}">
        <p14:creationId xmlns:p14="http://schemas.microsoft.com/office/powerpoint/2010/main" val="4037720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8363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bg1"/>
          </a:solidFill>
        </p:spPr>
        <p:txBody>
          <a:bodyPr>
            <a:normAutofit/>
          </a:bodyPr>
          <a:lstStyle/>
          <a:p>
            <a:pPr algn="ctr"/>
            <a:r>
              <a:rPr lang="en-US" sz="6000" b="1" dirty="0" smtClean="0">
                <a:solidFill>
                  <a:srgbClr val="006600"/>
                </a:solidFill>
              </a:rPr>
              <a:t>MEMORIAL ACCLAMATION</a:t>
            </a:r>
            <a:endParaRPr lang="en-US" sz="6000" b="1" dirty="0">
              <a:solidFill>
                <a:srgbClr val="006600"/>
              </a:solidFill>
            </a:endParaRPr>
          </a:p>
        </p:txBody>
      </p:sp>
      <p:sp>
        <p:nvSpPr>
          <p:cNvPr id="3" name="Content Placeholder 2"/>
          <p:cNvSpPr>
            <a:spLocks noGrp="1"/>
          </p:cNvSpPr>
          <p:nvPr>
            <p:ph idx="1"/>
          </p:nvPr>
        </p:nvSpPr>
        <p:spPr>
          <a:xfrm>
            <a:off x="838200" y="2188029"/>
            <a:ext cx="10515600" cy="3988934"/>
          </a:xfrm>
        </p:spPr>
        <p:txBody>
          <a:bodyPr>
            <a:normAutofit/>
          </a:bodyPr>
          <a:lstStyle/>
          <a:p>
            <a:pPr marL="0" indent="0" algn="ctr">
              <a:buNone/>
            </a:pPr>
            <a:r>
              <a:rPr lang="en-US" sz="6000" dirty="0" smtClean="0">
                <a:solidFill>
                  <a:schemeClr val="bg1"/>
                </a:solidFill>
              </a:rPr>
              <a:t>We proclaim your death O Lord, </a:t>
            </a:r>
          </a:p>
          <a:p>
            <a:pPr marL="0" indent="0" algn="ctr">
              <a:buNone/>
            </a:pPr>
            <a:r>
              <a:rPr lang="en-US" sz="6000" dirty="0" smtClean="0">
                <a:solidFill>
                  <a:schemeClr val="bg1"/>
                </a:solidFill>
              </a:rPr>
              <a:t>and profess your Resurrection until you come again, </a:t>
            </a:r>
          </a:p>
          <a:p>
            <a:pPr marL="0" indent="0" algn="ctr">
              <a:buNone/>
            </a:pPr>
            <a:r>
              <a:rPr lang="en-US" sz="6000" dirty="0" smtClean="0">
                <a:solidFill>
                  <a:schemeClr val="bg1"/>
                </a:solidFill>
              </a:rPr>
              <a:t>until you come again.</a:t>
            </a:r>
            <a:endParaRPr lang="en-US" sz="6000" dirty="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r>
              <a:rPr lang="en-US" dirty="0">
                <a:solidFill>
                  <a:schemeClr val="bg1">
                    <a:lumMod val="50000"/>
                  </a:schemeClr>
                </a:solidFill>
              </a:rPr>
              <a:t>#30102341</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2377374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bg1"/>
          </a:solidFill>
        </p:spPr>
        <p:txBody>
          <a:bodyPr>
            <a:normAutofit/>
          </a:bodyPr>
          <a:lstStyle/>
          <a:p>
            <a:pPr algn="ctr"/>
            <a:r>
              <a:rPr lang="en-US" sz="6000" b="1" dirty="0" smtClean="0">
                <a:solidFill>
                  <a:srgbClr val="006600"/>
                </a:solidFill>
              </a:rPr>
              <a:t>MEMORIAL ACCLAMATION</a:t>
            </a:r>
            <a:endParaRPr lang="en-US" sz="6000" b="1" dirty="0">
              <a:solidFill>
                <a:srgbClr val="006600"/>
              </a:solidFill>
            </a:endParaRPr>
          </a:p>
        </p:txBody>
      </p:sp>
      <p:sp>
        <p:nvSpPr>
          <p:cNvPr id="3" name="Content Placeholder 2"/>
          <p:cNvSpPr>
            <a:spLocks noGrp="1"/>
          </p:cNvSpPr>
          <p:nvPr>
            <p:ph idx="1"/>
          </p:nvPr>
        </p:nvSpPr>
        <p:spPr>
          <a:xfrm>
            <a:off x="838200" y="2188029"/>
            <a:ext cx="10515600" cy="3988934"/>
          </a:xfrm>
        </p:spPr>
        <p:txBody>
          <a:bodyPr>
            <a:normAutofit/>
          </a:bodyPr>
          <a:lstStyle/>
          <a:p>
            <a:pPr marL="0" indent="0" algn="ctr">
              <a:buNone/>
            </a:pPr>
            <a:r>
              <a:rPr lang="en-US" sz="6000" dirty="0" smtClean="0">
                <a:solidFill>
                  <a:schemeClr val="bg1"/>
                </a:solidFill>
              </a:rPr>
              <a:t>When we eat this Bread and drink this Cup, we proclaim your Death, O Lord, until you come again.</a:t>
            </a:r>
            <a:endParaRPr lang="en-US" sz="6000" dirty="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r>
              <a:rPr lang="en-US" dirty="0">
                <a:solidFill>
                  <a:schemeClr val="bg1">
                    <a:lumMod val="50000"/>
                  </a:schemeClr>
                </a:solidFill>
              </a:rPr>
              <a:t>#30102341</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38418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bg1"/>
          </a:solidFill>
        </p:spPr>
        <p:txBody>
          <a:bodyPr>
            <a:normAutofit/>
          </a:bodyPr>
          <a:lstStyle/>
          <a:p>
            <a:pPr algn="ctr"/>
            <a:r>
              <a:rPr lang="en-US" sz="6000" b="1" dirty="0" smtClean="0">
                <a:solidFill>
                  <a:srgbClr val="006600"/>
                </a:solidFill>
              </a:rPr>
              <a:t>MEMORIAL ACCLAMATION</a:t>
            </a:r>
            <a:endParaRPr lang="en-US" sz="6000" b="1" dirty="0">
              <a:solidFill>
                <a:srgbClr val="006600"/>
              </a:solidFill>
            </a:endParaRPr>
          </a:p>
        </p:txBody>
      </p:sp>
      <p:sp>
        <p:nvSpPr>
          <p:cNvPr id="3" name="Content Placeholder 2"/>
          <p:cNvSpPr>
            <a:spLocks noGrp="1"/>
          </p:cNvSpPr>
          <p:nvPr>
            <p:ph idx="1"/>
          </p:nvPr>
        </p:nvSpPr>
        <p:spPr>
          <a:xfrm>
            <a:off x="838200" y="2188029"/>
            <a:ext cx="10515600" cy="3988934"/>
          </a:xfrm>
        </p:spPr>
        <p:txBody>
          <a:bodyPr>
            <a:normAutofit/>
          </a:bodyPr>
          <a:lstStyle/>
          <a:p>
            <a:pPr marL="0" indent="0" algn="ctr">
              <a:buNone/>
            </a:pPr>
            <a:r>
              <a:rPr lang="en-US" sz="6000" dirty="0" smtClean="0">
                <a:solidFill>
                  <a:schemeClr val="bg1"/>
                </a:solidFill>
              </a:rPr>
              <a:t>Save us, Savior of the world, for by your Cross and Resurrection </a:t>
            </a:r>
          </a:p>
          <a:p>
            <a:pPr marL="0" indent="0" algn="ctr">
              <a:buNone/>
            </a:pPr>
            <a:r>
              <a:rPr lang="en-US" sz="6000" dirty="0" smtClean="0">
                <a:solidFill>
                  <a:schemeClr val="bg1"/>
                </a:solidFill>
              </a:rPr>
              <a:t>you have set us free, </a:t>
            </a:r>
          </a:p>
          <a:p>
            <a:pPr marL="0" indent="0" algn="ctr">
              <a:buNone/>
            </a:pPr>
            <a:r>
              <a:rPr lang="en-US" sz="6000" dirty="0" smtClean="0">
                <a:solidFill>
                  <a:schemeClr val="bg1"/>
                </a:solidFill>
              </a:rPr>
              <a:t>you have set us free.</a:t>
            </a:r>
            <a:endParaRPr lang="en-US" sz="6000" dirty="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r>
              <a:rPr lang="en-US" dirty="0">
                <a:solidFill>
                  <a:schemeClr val="bg1">
                    <a:lumMod val="50000"/>
                  </a:schemeClr>
                </a:solidFill>
              </a:rPr>
              <a:t>#30102341</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272902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8410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9401"/>
            <a:ext cx="12192000" cy="5846764"/>
          </a:xfrm>
        </p:spPr>
        <p:txBody>
          <a:bodyPr>
            <a:normAutofit/>
          </a:bodyPr>
          <a:lstStyle/>
          <a:p>
            <a:pPr marL="0" indent="0" algn="ctr">
              <a:buNone/>
            </a:pPr>
            <a:r>
              <a:rPr lang="en-US" sz="5867" dirty="0">
                <a:solidFill>
                  <a:schemeClr val="bg1"/>
                </a:solidFill>
              </a:rPr>
              <a:t>Verse 2</a:t>
            </a:r>
          </a:p>
          <a:p>
            <a:pPr marL="0" indent="0" algn="ctr">
              <a:buNone/>
            </a:pPr>
            <a:r>
              <a:rPr lang="en-US" sz="5867" dirty="0">
                <a:solidFill>
                  <a:schemeClr val="bg1"/>
                </a:solidFill>
              </a:rPr>
              <a:t>Be now my footsteps, leading the way,</a:t>
            </a:r>
            <a:br>
              <a:rPr lang="en-US" sz="5867" dirty="0">
                <a:solidFill>
                  <a:schemeClr val="bg1"/>
                </a:solidFill>
              </a:rPr>
            </a:br>
            <a:r>
              <a:rPr lang="en-US" sz="5867" dirty="0">
                <a:solidFill>
                  <a:schemeClr val="bg1"/>
                </a:solidFill>
              </a:rPr>
              <a:t>taking me where I must go.</a:t>
            </a:r>
            <a:br>
              <a:rPr lang="en-US" sz="5867" dirty="0">
                <a:solidFill>
                  <a:schemeClr val="bg1"/>
                </a:solidFill>
              </a:rPr>
            </a:br>
            <a:r>
              <a:rPr lang="en-US" sz="5867" dirty="0">
                <a:solidFill>
                  <a:schemeClr val="bg1"/>
                </a:solidFill>
              </a:rPr>
              <a:t>Onward to the kingdom, you are the way. Arise in me and I shall rise with you.</a:t>
            </a:r>
          </a:p>
        </p:txBody>
      </p:sp>
      <p:sp>
        <p:nvSpPr>
          <p:cNvPr id="5" name="TextBox 4"/>
          <p:cNvSpPr txBox="1"/>
          <p:nvPr/>
        </p:nvSpPr>
        <p:spPr>
          <a:xfrm>
            <a:off x="0" y="5924549"/>
            <a:ext cx="12192000" cy="830997"/>
          </a:xfrm>
          <a:prstGeom prst="rect">
            <a:avLst/>
          </a:prstGeom>
          <a:noFill/>
        </p:spPr>
        <p:txBody>
          <a:bodyPr wrap="square" rtlCol="0">
            <a:spAutoFit/>
          </a:bodyPr>
          <a:lstStyle/>
          <a:p>
            <a:pPr algn="ctr"/>
            <a:r>
              <a:rPr lang="en-US" sz="2400" dirty="0">
                <a:solidFill>
                  <a:schemeClr val="bg1">
                    <a:lumMod val="50000"/>
                  </a:schemeClr>
                </a:solidFill>
              </a:rPr>
              <a:t>© 2008, Trevor Thomson. Published by Spirit &amp; Song®, a division of OCP. All rights reserved.</a:t>
            </a:r>
          </a:p>
          <a:p>
            <a:pPr algn="ctr"/>
            <a:r>
              <a:rPr lang="en-US" sz="2400" dirty="0">
                <a:solidFill>
                  <a:schemeClr val="bg1">
                    <a:lumMod val="50000"/>
                  </a:schemeClr>
                </a:solidFill>
              </a:rPr>
              <a:t>Contributors: Trevor Thomson, One License#734524-A, One License Song#30102672</a:t>
            </a:r>
          </a:p>
        </p:txBody>
      </p:sp>
    </p:spTree>
    <p:extLst>
      <p:ext uri="{BB962C8B-B14F-4D97-AF65-F5344CB8AC3E}">
        <p14:creationId xmlns:p14="http://schemas.microsoft.com/office/powerpoint/2010/main" val="2934654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0877"/>
            <a:ext cx="12192000" cy="1325563"/>
          </a:xfrm>
          <a:solidFill>
            <a:schemeClr val="bg1"/>
          </a:solidFill>
        </p:spPr>
        <p:txBody>
          <a:bodyPr>
            <a:normAutofit/>
          </a:bodyPr>
          <a:lstStyle/>
          <a:p>
            <a:pPr algn="ctr"/>
            <a:r>
              <a:rPr lang="en-US" sz="6600" b="1" dirty="0" smtClean="0">
                <a:solidFill>
                  <a:srgbClr val="006600"/>
                </a:solidFill>
              </a:rPr>
              <a:t>AMEN</a:t>
            </a:r>
            <a:endParaRPr lang="en-US" sz="6600" b="1" dirty="0">
              <a:solidFill>
                <a:srgbClr val="006600"/>
              </a:solidFill>
            </a:endParaRPr>
          </a:p>
        </p:txBody>
      </p:sp>
      <p:sp>
        <p:nvSpPr>
          <p:cNvPr id="3" name="Rectangle 2"/>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1434119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3070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3" y="1704108"/>
            <a:ext cx="11919857" cy="3938155"/>
          </a:xfrm>
        </p:spPr>
        <p:txBody>
          <a:bodyPr anchor="ctr">
            <a:noAutofit/>
          </a:bodyPr>
          <a:lstStyle/>
          <a:p>
            <a:pPr marL="0" indent="0" algn="ctr">
              <a:buNone/>
            </a:pPr>
            <a:r>
              <a:rPr lang="en-US" sz="6000" dirty="0" smtClean="0">
                <a:solidFill>
                  <a:schemeClr val="bg1"/>
                </a:solidFill>
              </a:rPr>
              <a:t>Lamb of God, you take away the sins of the world, have mercy on us.</a:t>
            </a:r>
          </a:p>
          <a:p>
            <a:pPr marL="0" indent="0" algn="ctr">
              <a:buNone/>
            </a:pPr>
            <a:r>
              <a:rPr lang="en-US" sz="6000" dirty="0" smtClean="0">
                <a:solidFill>
                  <a:schemeClr val="bg1"/>
                </a:solidFill>
              </a:rPr>
              <a:t>…… Have mercy on us.</a:t>
            </a:r>
          </a:p>
          <a:p>
            <a:pPr marL="0" indent="0" algn="ctr">
              <a:buNone/>
            </a:pPr>
            <a:r>
              <a:rPr lang="en-US" sz="6000" dirty="0" smtClean="0">
                <a:solidFill>
                  <a:schemeClr val="bg1"/>
                </a:solidFill>
              </a:rPr>
              <a:t>…… Grant us peace.</a:t>
            </a: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r>
              <a:rPr lang="en-US" kern="0" dirty="0" smtClean="0">
                <a:solidFill>
                  <a:schemeClr val="bg1">
                    <a:lumMod val="50000"/>
                  </a:schemeClr>
                </a:solidFill>
                <a:latin typeface="Bahnschrift Light Condensed" panose="020B0502040204020203" pitchFamily="34" charset="0"/>
                <a:cs typeface="Arial" pitchFamily="34" charset="0"/>
              </a:rPr>
              <a:t>One License Song </a:t>
            </a:r>
            <a:r>
              <a:rPr lang="en-US" dirty="0">
                <a:solidFill>
                  <a:schemeClr val="bg1">
                    <a:lumMod val="50000"/>
                  </a:schemeClr>
                </a:solidFill>
              </a:rPr>
              <a:t>#30102347 </a:t>
            </a:r>
            <a:endParaRPr lang="en-US" dirty="0">
              <a:solidFill>
                <a:schemeClr val="bg1">
                  <a:lumMod val="50000"/>
                </a:schemeClr>
              </a:solidFill>
              <a:latin typeface="Bahnschrift Light Condensed" panose="020B0502040204020203" pitchFamily="34" charset="0"/>
            </a:endParaRPr>
          </a:p>
        </p:txBody>
      </p:sp>
      <p:sp>
        <p:nvSpPr>
          <p:cNvPr id="5" name="Title 1"/>
          <p:cNvSpPr>
            <a:spLocks noGrp="1"/>
          </p:cNvSpPr>
          <p:nvPr>
            <p:ph type="title"/>
          </p:nvPr>
        </p:nvSpPr>
        <p:spPr>
          <a:xfrm>
            <a:off x="0" y="207819"/>
            <a:ext cx="12192000" cy="1325563"/>
          </a:xfrm>
          <a:solidFill>
            <a:schemeClr val="bg1"/>
          </a:solidFill>
        </p:spPr>
        <p:txBody>
          <a:bodyPr>
            <a:normAutofit/>
          </a:bodyPr>
          <a:lstStyle/>
          <a:p>
            <a:pPr algn="ctr"/>
            <a:r>
              <a:rPr lang="en-US" sz="6600" b="1" dirty="0" smtClean="0">
                <a:solidFill>
                  <a:srgbClr val="006600"/>
                </a:solidFill>
              </a:rPr>
              <a:t>LAMB OF GOD</a:t>
            </a:r>
            <a:endParaRPr lang="en-US" sz="6600" b="1" dirty="0">
              <a:solidFill>
                <a:srgbClr val="006600"/>
              </a:solidFill>
            </a:endParaRPr>
          </a:p>
        </p:txBody>
      </p:sp>
    </p:spTree>
    <p:extLst>
      <p:ext uri="{BB962C8B-B14F-4D97-AF65-F5344CB8AC3E}">
        <p14:creationId xmlns:p14="http://schemas.microsoft.com/office/powerpoint/2010/main" val="3995171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011612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0" y="537870"/>
            <a:ext cx="12192000" cy="106620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COMMUNION</a:t>
            </a:r>
            <a:endParaRPr lang="en-US" sz="6000" b="1" dirty="0">
              <a:solidFill>
                <a:srgbClr val="006600"/>
              </a:solidFill>
            </a:endParaRPr>
          </a:p>
        </p:txBody>
      </p:sp>
      <p:sp>
        <p:nvSpPr>
          <p:cNvPr id="5" name="Title 1"/>
          <p:cNvSpPr txBox="1">
            <a:spLocks/>
          </p:cNvSpPr>
          <p:nvPr/>
        </p:nvSpPr>
        <p:spPr>
          <a:xfrm>
            <a:off x="1524000" y="1589517"/>
            <a:ext cx="9144000" cy="1920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mtClean="0">
                <a:solidFill>
                  <a:schemeClr val="bg1"/>
                </a:solidFill>
                <a:latin typeface="Times New Roman" panose="02020603050405020304" pitchFamily="18" charset="0"/>
                <a:cs typeface="Times New Roman" panose="02020603050405020304" pitchFamily="18" charset="0"/>
              </a:rPr>
              <a:t>Remembrance of You</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1524000" y="3926002"/>
            <a:ext cx="9144000" cy="1331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mtClean="0">
                <a:solidFill>
                  <a:schemeClr val="bg1"/>
                </a:solidFill>
                <a:latin typeface="Times New Roman" panose="02020603050405020304" pitchFamily="18" charset="0"/>
                <a:cs typeface="Times New Roman" panose="02020603050405020304" pitchFamily="18" charset="0"/>
              </a:rPr>
              <a:t>Sarah Hart &amp; Sarah Kroger</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6F6A2CF-6B9B-4C72-931C-6F79E8B9CDBC}"/>
              </a:ext>
            </a:extLst>
          </p:cNvPr>
          <p:cNvSpPr txBox="1"/>
          <p:nvPr/>
        </p:nvSpPr>
        <p:spPr>
          <a:xfrm>
            <a:off x="0" y="597990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2019, 2020, Sarah Hart and Fiat Music, LLC. Published by Spirit &amp; Song®, a division of OCP. All rights reserved.  Contributors: Sarah Hart, Sarah Kroger  </a:t>
            </a:r>
            <a:r>
              <a:rPr lang="en-US" sz="2400" kern="0" dirty="0">
                <a:solidFill>
                  <a:schemeClr val="bg1">
                    <a:lumMod val="50000"/>
                  </a:schemeClr>
                </a:solidFill>
                <a:latin typeface="Agency FB" panose="020B0503020202020204" pitchFamily="34" charset="0"/>
                <a:cs typeface="Arial" pitchFamily="34" charset="0"/>
              </a:rPr>
              <a:t>One License #734524-A One License Song#30144013</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3161664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77800"/>
            <a:ext cx="11988800" cy="6400800"/>
          </a:xfrm>
        </p:spPr>
        <p:txBody>
          <a:bodyPr anchor="ctr">
            <a:normAutofit/>
          </a:bodyPr>
          <a:lstStyle/>
          <a:p>
            <a:pPr marL="0" indent="0" algn="ctr">
              <a:buNone/>
            </a:pPr>
            <a:r>
              <a:rPr lang="en-US" dirty="0">
                <a:solidFill>
                  <a:schemeClr val="bg1"/>
                </a:solidFill>
                <a:latin typeface="Times New Roman" panose="02020603050405020304" pitchFamily="18" charset="0"/>
                <a:cs typeface="Times New Roman" panose="02020603050405020304" pitchFamily="18" charset="0"/>
              </a:rPr>
              <a:t>Verse 1</a:t>
            </a:r>
          </a:p>
          <a:p>
            <a:pPr marL="0" indent="0" algn="ctr">
              <a:spcBef>
                <a:spcPts val="0"/>
              </a:spcBef>
              <a:buNone/>
            </a:pPr>
            <a:r>
              <a:rPr lang="en-US" sz="5867" dirty="0">
                <a:solidFill>
                  <a:schemeClr val="bg1"/>
                </a:solidFill>
                <a:latin typeface="Times New Roman" panose="02020603050405020304" pitchFamily="18" charset="0"/>
                <a:cs typeface="Times New Roman" panose="02020603050405020304" pitchFamily="18" charset="0"/>
              </a:rPr>
              <a:t>We remember the night you broke the bread, the mercy of the words you said, and the life you would lose to make us new.  We break this bread in remembrance of you.</a:t>
            </a:r>
          </a:p>
        </p:txBody>
      </p:sp>
      <p:sp>
        <p:nvSpPr>
          <p:cNvPr id="4" name="TextBox 3">
            <a:extLst>
              <a:ext uri="{FF2B5EF4-FFF2-40B4-BE49-F238E27FC236}">
                <a16:creationId xmlns:a16="http://schemas.microsoft.com/office/drawing/2014/main" id="{F6F6A2CF-6B9B-4C72-931C-6F79E8B9CDBC}"/>
              </a:ext>
            </a:extLst>
          </p:cNvPr>
          <p:cNvSpPr txBox="1"/>
          <p:nvPr/>
        </p:nvSpPr>
        <p:spPr>
          <a:xfrm>
            <a:off x="0" y="597990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2019, 2020, Sarah Hart and Fiat Music, LLC. Published by Spirit &amp; Song®, a division of OCP. All rights reserved.  Contributors: Sarah Hart, Sarah Kroger  </a:t>
            </a:r>
            <a:r>
              <a:rPr lang="en-US" sz="2400" kern="0" dirty="0">
                <a:solidFill>
                  <a:schemeClr val="bg1">
                    <a:lumMod val="50000"/>
                  </a:schemeClr>
                </a:solidFill>
                <a:latin typeface="Agency FB" panose="020B0503020202020204" pitchFamily="34" charset="0"/>
                <a:cs typeface="Arial" pitchFamily="34" charset="0"/>
              </a:rPr>
              <a:t>One License #734524-A One License Song#30144013</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3350546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77800"/>
            <a:ext cx="11988800" cy="6502400"/>
          </a:xfrm>
        </p:spPr>
        <p:txBody>
          <a:bodyPr anchor="ctr">
            <a:normAutofit/>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Verse 2</a:t>
            </a:r>
          </a:p>
          <a:p>
            <a:pPr marL="0" indent="0" algn="ctr">
              <a:spcBef>
                <a:spcPts val="0"/>
              </a:spcBef>
              <a:buNone/>
            </a:pPr>
            <a:r>
              <a:rPr lang="en-US" sz="5733" dirty="0">
                <a:solidFill>
                  <a:schemeClr val="bg1"/>
                </a:solidFill>
                <a:latin typeface="Times New Roman" panose="02020603050405020304" pitchFamily="18" charset="0"/>
                <a:cs typeface="Times New Roman" panose="02020603050405020304" pitchFamily="18" charset="0"/>
              </a:rPr>
              <a:t>We remember the night you took the cup, the pouring out of deathless love.  In the sins you would bear, our hope renewed, we take this cup in remembrance of you.</a:t>
            </a:r>
          </a:p>
        </p:txBody>
      </p:sp>
      <p:sp>
        <p:nvSpPr>
          <p:cNvPr id="4" name="TextBox 3">
            <a:extLst>
              <a:ext uri="{FF2B5EF4-FFF2-40B4-BE49-F238E27FC236}">
                <a16:creationId xmlns:a16="http://schemas.microsoft.com/office/drawing/2014/main" id="{F6F6A2CF-6B9B-4C72-931C-6F79E8B9CDBC}"/>
              </a:ext>
            </a:extLst>
          </p:cNvPr>
          <p:cNvSpPr txBox="1"/>
          <p:nvPr/>
        </p:nvSpPr>
        <p:spPr>
          <a:xfrm>
            <a:off x="0" y="597990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2019, 2020, Sarah Hart and Fiat Music, LLC. Published by Spirit &amp; Song®, a division of OCP. All rights reserved.  Contributors: Sarah Hart, Sarah Kroger  </a:t>
            </a:r>
            <a:r>
              <a:rPr lang="en-US" sz="2400" kern="0" dirty="0">
                <a:solidFill>
                  <a:schemeClr val="bg1">
                    <a:lumMod val="50000"/>
                  </a:schemeClr>
                </a:solidFill>
                <a:latin typeface="Agency FB" panose="020B0503020202020204" pitchFamily="34" charset="0"/>
                <a:cs typeface="Arial" pitchFamily="34" charset="0"/>
              </a:rPr>
              <a:t>One License #734524-A One License Song#30144013</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4087654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77800"/>
            <a:ext cx="11988800" cy="6502400"/>
          </a:xfrm>
        </p:spPr>
        <p:txBody>
          <a:bodyPr anchor="ctr">
            <a:normAutofit/>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Refrain</a:t>
            </a:r>
          </a:p>
          <a:p>
            <a:pPr marL="0" indent="0" algn="ctr">
              <a:spcBef>
                <a:spcPts val="0"/>
              </a:spcBef>
              <a:buNone/>
            </a:pPr>
            <a:r>
              <a:rPr lang="en-US" sz="5867" dirty="0">
                <a:solidFill>
                  <a:schemeClr val="bg1"/>
                </a:solidFill>
                <a:latin typeface="Times New Roman" panose="02020603050405020304" pitchFamily="18" charset="0"/>
                <a:cs typeface="Times New Roman" panose="02020603050405020304" pitchFamily="18" charset="0"/>
              </a:rPr>
              <a:t>This is your body we come to receive.  This is the promise we’ve come to believe.  We are one body in spirit and truth.  We give our lives in remembrance of you.</a:t>
            </a:r>
          </a:p>
        </p:txBody>
      </p:sp>
      <p:sp>
        <p:nvSpPr>
          <p:cNvPr id="4" name="TextBox 3">
            <a:extLst>
              <a:ext uri="{FF2B5EF4-FFF2-40B4-BE49-F238E27FC236}">
                <a16:creationId xmlns:a16="http://schemas.microsoft.com/office/drawing/2014/main" id="{F6F6A2CF-6B9B-4C72-931C-6F79E8B9CDBC}"/>
              </a:ext>
            </a:extLst>
          </p:cNvPr>
          <p:cNvSpPr txBox="1"/>
          <p:nvPr/>
        </p:nvSpPr>
        <p:spPr>
          <a:xfrm>
            <a:off x="0" y="597990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2019, 2020, Sarah Hart and Fiat Music, LLC. Published by Spirit &amp; Song®, a division of OCP. All rights reserved.  Contributors: Sarah Hart, Sarah Kroger  </a:t>
            </a:r>
            <a:r>
              <a:rPr lang="en-US" sz="2400" kern="0" dirty="0">
                <a:solidFill>
                  <a:schemeClr val="bg1">
                    <a:lumMod val="50000"/>
                  </a:schemeClr>
                </a:solidFill>
                <a:latin typeface="Agency FB" panose="020B0503020202020204" pitchFamily="34" charset="0"/>
                <a:cs typeface="Arial" pitchFamily="34" charset="0"/>
              </a:rPr>
              <a:t>One License #734524-A One License Song#30144013</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1360358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2744"/>
            <a:ext cx="11074400" cy="6659056"/>
          </a:xfrm>
        </p:spPr>
        <p:txBody>
          <a:bodyPr>
            <a:normAutofit/>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Verse 3</a:t>
            </a:r>
          </a:p>
          <a:p>
            <a:pPr marL="0" indent="0" algn="ctr">
              <a:spcBef>
                <a:spcPts val="0"/>
              </a:spcBef>
              <a:buNone/>
            </a:pPr>
            <a:r>
              <a:rPr lang="en-US" sz="5867" dirty="0">
                <a:solidFill>
                  <a:schemeClr val="bg1"/>
                </a:solidFill>
                <a:latin typeface="Times New Roman" panose="02020603050405020304" pitchFamily="18" charset="0"/>
                <a:cs typeface="Times New Roman" panose="02020603050405020304" pitchFamily="18" charset="0"/>
              </a:rPr>
              <a:t>We remember the night of agony that led the King to Calvary.  Oh, the pain you endured, your love to prove.  We take this gift in remembrance of you.</a:t>
            </a:r>
          </a:p>
        </p:txBody>
      </p:sp>
      <p:sp>
        <p:nvSpPr>
          <p:cNvPr id="4" name="TextBox 3">
            <a:extLst>
              <a:ext uri="{FF2B5EF4-FFF2-40B4-BE49-F238E27FC236}">
                <a16:creationId xmlns:a16="http://schemas.microsoft.com/office/drawing/2014/main" id="{F6F6A2CF-6B9B-4C72-931C-6F79E8B9CDBC}"/>
              </a:ext>
            </a:extLst>
          </p:cNvPr>
          <p:cNvSpPr txBox="1"/>
          <p:nvPr/>
        </p:nvSpPr>
        <p:spPr>
          <a:xfrm>
            <a:off x="0" y="597990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2019, 2020, Sarah Hart and Fiat Music, LLC. Published by Spirit &amp; Song®, a division of OCP. All rights reserved.  Contributors: Sarah Hart, Sarah Kroger  </a:t>
            </a:r>
            <a:r>
              <a:rPr lang="en-US" sz="2400" kern="0" dirty="0">
                <a:solidFill>
                  <a:schemeClr val="bg1">
                    <a:lumMod val="50000"/>
                  </a:schemeClr>
                </a:solidFill>
                <a:latin typeface="Agency FB" panose="020B0503020202020204" pitchFamily="34" charset="0"/>
                <a:cs typeface="Arial" pitchFamily="34" charset="0"/>
              </a:rPr>
              <a:t>One License #734524-A One License Song#30144013</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1157812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77800"/>
            <a:ext cx="11988800" cy="6502400"/>
          </a:xfrm>
        </p:spPr>
        <p:txBody>
          <a:bodyPr anchor="ctr">
            <a:normAutofit/>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Refrain</a:t>
            </a:r>
          </a:p>
          <a:p>
            <a:pPr marL="0" indent="0" algn="ctr">
              <a:spcBef>
                <a:spcPts val="0"/>
              </a:spcBef>
              <a:buNone/>
            </a:pPr>
            <a:r>
              <a:rPr lang="en-US" sz="5867" dirty="0">
                <a:solidFill>
                  <a:schemeClr val="bg1"/>
                </a:solidFill>
                <a:latin typeface="Times New Roman" panose="02020603050405020304" pitchFamily="18" charset="0"/>
                <a:cs typeface="Times New Roman" panose="02020603050405020304" pitchFamily="18" charset="0"/>
              </a:rPr>
              <a:t>This is your body we come to receive.  This is the promise we’ve come to believe.  We are one body in spirit and truth.  We give our lives in remembrance of you.</a:t>
            </a:r>
          </a:p>
        </p:txBody>
      </p:sp>
      <p:sp>
        <p:nvSpPr>
          <p:cNvPr id="4" name="TextBox 3">
            <a:extLst>
              <a:ext uri="{FF2B5EF4-FFF2-40B4-BE49-F238E27FC236}">
                <a16:creationId xmlns:a16="http://schemas.microsoft.com/office/drawing/2014/main" id="{F6F6A2CF-6B9B-4C72-931C-6F79E8B9CDBC}"/>
              </a:ext>
            </a:extLst>
          </p:cNvPr>
          <p:cNvSpPr txBox="1"/>
          <p:nvPr/>
        </p:nvSpPr>
        <p:spPr>
          <a:xfrm>
            <a:off x="0" y="597990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2019, 2020, Sarah Hart and Fiat Music, LLC. Published by Spirit &amp; Song®, a division of OCP. All rights reserved.  Contributors: Sarah Hart, Sarah Kroger  </a:t>
            </a:r>
            <a:r>
              <a:rPr lang="en-US" sz="2400" kern="0" dirty="0">
                <a:solidFill>
                  <a:schemeClr val="bg1">
                    <a:lumMod val="50000"/>
                  </a:schemeClr>
                </a:solidFill>
                <a:latin typeface="Agency FB" panose="020B0503020202020204" pitchFamily="34" charset="0"/>
                <a:cs typeface="Arial" pitchFamily="34" charset="0"/>
              </a:rPr>
              <a:t>One License #734524-A One License Song#30144013</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392166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2192000" cy="6049963"/>
          </a:xfrm>
        </p:spPr>
        <p:txBody>
          <a:bodyPr>
            <a:noAutofit/>
          </a:bodyPr>
          <a:lstStyle/>
          <a:p>
            <a:pPr marL="0" indent="0" algn="ctr">
              <a:spcBef>
                <a:spcPts val="0"/>
              </a:spcBef>
              <a:buNone/>
            </a:pPr>
            <a:r>
              <a:rPr lang="en-US" sz="5867" dirty="0">
                <a:solidFill>
                  <a:schemeClr val="bg1"/>
                </a:solidFill>
              </a:rPr>
              <a:t>Refrain</a:t>
            </a:r>
          </a:p>
          <a:p>
            <a:pPr marL="0" indent="0" algn="ctr">
              <a:spcBef>
                <a:spcPts val="0"/>
              </a:spcBef>
              <a:buNone/>
            </a:pPr>
            <a:r>
              <a:rPr lang="en-US" sz="5867" dirty="0">
                <a:solidFill>
                  <a:schemeClr val="bg1"/>
                </a:solidFill>
              </a:rPr>
              <a:t>Christ in me arise and dispel all the darkness. Christ in me arise with your power and your strength. Christ in me pour out your blessing and healing.</a:t>
            </a:r>
            <a:br>
              <a:rPr lang="en-US" sz="5867" dirty="0">
                <a:solidFill>
                  <a:schemeClr val="bg1"/>
                </a:solidFill>
              </a:rPr>
            </a:br>
            <a:r>
              <a:rPr lang="en-US" sz="5867" dirty="0">
                <a:solidFill>
                  <a:schemeClr val="bg1"/>
                </a:solidFill>
              </a:rPr>
              <a:t>Christ in me arise and I shall rise with you.</a:t>
            </a:r>
          </a:p>
        </p:txBody>
      </p:sp>
      <p:sp>
        <p:nvSpPr>
          <p:cNvPr id="5" name="TextBox 4"/>
          <p:cNvSpPr txBox="1"/>
          <p:nvPr/>
        </p:nvSpPr>
        <p:spPr>
          <a:xfrm>
            <a:off x="0" y="5924549"/>
            <a:ext cx="12192000" cy="830997"/>
          </a:xfrm>
          <a:prstGeom prst="rect">
            <a:avLst/>
          </a:prstGeom>
          <a:noFill/>
        </p:spPr>
        <p:txBody>
          <a:bodyPr wrap="square" rtlCol="0">
            <a:spAutoFit/>
          </a:bodyPr>
          <a:lstStyle/>
          <a:p>
            <a:pPr algn="ctr"/>
            <a:r>
              <a:rPr lang="en-US" sz="2400" dirty="0">
                <a:solidFill>
                  <a:schemeClr val="bg1">
                    <a:lumMod val="50000"/>
                  </a:schemeClr>
                </a:solidFill>
              </a:rPr>
              <a:t>© 2008, Trevor Thomson. Published by Spirit &amp; Song®, a division of OCP. All rights reserved.</a:t>
            </a:r>
          </a:p>
          <a:p>
            <a:pPr algn="ctr"/>
            <a:r>
              <a:rPr lang="en-US" sz="2400" dirty="0">
                <a:solidFill>
                  <a:schemeClr val="bg1">
                    <a:lumMod val="50000"/>
                  </a:schemeClr>
                </a:solidFill>
              </a:rPr>
              <a:t>Contributors: Trevor Thomson, One License#734524-A, One License Song#30102672</a:t>
            </a:r>
          </a:p>
        </p:txBody>
      </p:sp>
    </p:spTree>
    <p:extLst>
      <p:ext uri="{BB962C8B-B14F-4D97-AF65-F5344CB8AC3E}">
        <p14:creationId xmlns:p14="http://schemas.microsoft.com/office/powerpoint/2010/main" val="320279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22744"/>
            <a:ext cx="11887200" cy="6659056"/>
          </a:xfrm>
        </p:spPr>
        <p:txBody>
          <a:bodyPr>
            <a:normAutofit/>
          </a:bodyPr>
          <a:lstStyle/>
          <a:p>
            <a:pPr marL="0" indent="0" algn="ctr">
              <a:spcBef>
                <a:spcPts val="0"/>
              </a:spcBef>
              <a:buNone/>
            </a:pPr>
            <a:r>
              <a:rPr lang="en-US" sz="4800" dirty="0">
                <a:solidFill>
                  <a:schemeClr val="bg1"/>
                </a:solidFill>
                <a:latin typeface="Times New Roman" panose="02020603050405020304" pitchFamily="18" charset="0"/>
                <a:cs typeface="Times New Roman" panose="02020603050405020304" pitchFamily="18" charset="0"/>
              </a:rPr>
              <a:t>Verse 4</a:t>
            </a:r>
          </a:p>
          <a:p>
            <a:pPr marL="0" indent="0" algn="ctr">
              <a:spcBef>
                <a:spcPts val="0"/>
              </a:spcBef>
              <a:buNone/>
            </a:pPr>
            <a:r>
              <a:rPr lang="en-US" sz="5867" dirty="0">
                <a:solidFill>
                  <a:schemeClr val="bg1"/>
                </a:solidFill>
                <a:latin typeface="Times New Roman" panose="02020603050405020304" pitchFamily="18" charset="0"/>
                <a:cs typeface="Times New Roman" panose="02020603050405020304" pitchFamily="18" charset="0"/>
              </a:rPr>
              <a:t>We remember the day love moved the stone to make the </a:t>
            </a:r>
            <a:r>
              <a:rPr lang="en-US" sz="5867" dirty="0" err="1">
                <a:solidFill>
                  <a:schemeClr val="bg1"/>
                </a:solidFill>
                <a:latin typeface="Times New Roman" panose="02020603050405020304" pitchFamily="18" charset="0"/>
                <a:cs typeface="Times New Roman" panose="02020603050405020304" pitchFamily="18" charset="0"/>
              </a:rPr>
              <a:t>pow’r</a:t>
            </a:r>
            <a:r>
              <a:rPr lang="en-US" sz="5867" dirty="0">
                <a:solidFill>
                  <a:schemeClr val="bg1"/>
                </a:solidFill>
                <a:latin typeface="Times New Roman" panose="02020603050405020304" pitchFamily="18" charset="0"/>
                <a:cs typeface="Times New Roman" panose="02020603050405020304" pitchFamily="18" charset="0"/>
              </a:rPr>
              <a:t> of heaven known and to welcome us all to life in you.  We come to the feast in remembrance of you.</a:t>
            </a:r>
          </a:p>
        </p:txBody>
      </p:sp>
      <p:sp>
        <p:nvSpPr>
          <p:cNvPr id="4" name="TextBox 3">
            <a:extLst>
              <a:ext uri="{FF2B5EF4-FFF2-40B4-BE49-F238E27FC236}">
                <a16:creationId xmlns:a16="http://schemas.microsoft.com/office/drawing/2014/main" id="{F6F6A2CF-6B9B-4C72-931C-6F79E8B9CDBC}"/>
              </a:ext>
            </a:extLst>
          </p:cNvPr>
          <p:cNvSpPr txBox="1"/>
          <p:nvPr/>
        </p:nvSpPr>
        <p:spPr>
          <a:xfrm>
            <a:off x="0" y="597990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2019, 2020, Sarah Hart and Fiat Music, LLC. Published by Spirit &amp; Song®, a division of OCP. All rights reserved.  Contributors: Sarah Hart, Sarah Kroger  </a:t>
            </a:r>
            <a:r>
              <a:rPr lang="en-US" sz="2400" kern="0" dirty="0">
                <a:solidFill>
                  <a:schemeClr val="bg1">
                    <a:lumMod val="50000"/>
                  </a:schemeClr>
                </a:solidFill>
                <a:latin typeface="Agency FB" panose="020B0503020202020204" pitchFamily="34" charset="0"/>
                <a:cs typeface="Arial" pitchFamily="34" charset="0"/>
              </a:rPr>
              <a:t>One License #734524-A One License Song#30144013</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1530804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77800"/>
            <a:ext cx="11988800" cy="6502400"/>
          </a:xfrm>
        </p:spPr>
        <p:txBody>
          <a:bodyPr anchor="ctr">
            <a:normAutofit/>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Refrain</a:t>
            </a:r>
          </a:p>
          <a:p>
            <a:pPr marL="0" indent="0" algn="ctr">
              <a:spcBef>
                <a:spcPts val="0"/>
              </a:spcBef>
              <a:buNone/>
            </a:pPr>
            <a:r>
              <a:rPr lang="en-US" sz="5867" dirty="0">
                <a:solidFill>
                  <a:schemeClr val="bg1"/>
                </a:solidFill>
                <a:latin typeface="Times New Roman" panose="02020603050405020304" pitchFamily="18" charset="0"/>
                <a:cs typeface="Times New Roman" panose="02020603050405020304" pitchFamily="18" charset="0"/>
              </a:rPr>
              <a:t>This is your body we come to receive.  This is the promise we’ve come to believe.  We are one body in spirit and truth.  We give our lives in remembrance of you.</a:t>
            </a:r>
          </a:p>
        </p:txBody>
      </p:sp>
      <p:sp>
        <p:nvSpPr>
          <p:cNvPr id="4" name="TextBox 3">
            <a:extLst>
              <a:ext uri="{FF2B5EF4-FFF2-40B4-BE49-F238E27FC236}">
                <a16:creationId xmlns:a16="http://schemas.microsoft.com/office/drawing/2014/main" id="{F6F6A2CF-6B9B-4C72-931C-6F79E8B9CDBC}"/>
              </a:ext>
            </a:extLst>
          </p:cNvPr>
          <p:cNvSpPr txBox="1"/>
          <p:nvPr/>
        </p:nvSpPr>
        <p:spPr>
          <a:xfrm>
            <a:off x="0" y="597990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2019, 2020, Sarah Hart and Fiat Music, LLC. Published by Spirit &amp; Song®, a division of OCP. All rights reserved.  Contributors: Sarah Hart, Sarah Kroger  </a:t>
            </a:r>
            <a:r>
              <a:rPr lang="en-US" sz="2400" kern="0" dirty="0">
                <a:solidFill>
                  <a:schemeClr val="bg1">
                    <a:lumMod val="50000"/>
                  </a:schemeClr>
                </a:solidFill>
                <a:latin typeface="Agency FB" panose="020B0503020202020204" pitchFamily="34" charset="0"/>
                <a:cs typeface="Arial" pitchFamily="34" charset="0"/>
              </a:rPr>
              <a:t>One License #734524-A One License Song#30144013</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2161616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988593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MEDITATION</a:t>
            </a:r>
            <a:endParaRPr lang="en-US" sz="6000" b="1" dirty="0">
              <a:solidFill>
                <a:srgbClr val="006600"/>
              </a:solidFill>
            </a:endParaRPr>
          </a:p>
        </p:txBody>
      </p:sp>
      <p:sp>
        <p:nvSpPr>
          <p:cNvPr id="5" name="Title 1"/>
          <p:cNvSpPr txBox="1">
            <a:spLocks/>
          </p:cNvSpPr>
          <p:nvPr/>
        </p:nvSpPr>
        <p:spPr>
          <a:xfrm>
            <a:off x="1524000" y="1604075"/>
            <a:ext cx="9144000" cy="190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rPr>
              <a:t>Stand By Me</a:t>
            </a:r>
            <a:endParaRPr lang="en-US" dirty="0">
              <a:solidFill>
                <a:schemeClr val="bg1"/>
              </a:solidFill>
            </a:endParaRPr>
          </a:p>
        </p:txBody>
      </p:sp>
      <p:sp>
        <p:nvSpPr>
          <p:cNvPr id="6" name="Subtitle 2"/>
          <p:cNvSpPr txBox="1">
            <a:spLocks/>
          </p:cNvSpPr>
          <p:nvPr/>
        </p:nvSpPr>
        <p:spPr>
          <a:xfrm>
            <a:off x="1524000" y="3936096"/>
            <a:ext cx="9144000" cy="1321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1"/>
                </a:solidFill>
              </a:rPr>
              <a:t>By: Tom Kendzia</a:t>
            </a:r>
            <a:endParaRPr lang="en-US" dirty="0">
              <a:solidFill>
                <a:schemeClr val="bg1"/>
              </a:solidFill>
            </a:endParaRPr>
          </a:p>
        </p:txBody>
      </p:sp>
      <p:sp>
        <p:nvSpPr>
          <p:cNvPr id="7" name="TextBox 6"/>
          <p:cNvSpPr txBox="1"/>
          <p:nvPr/>
        </p:nvSpPr>
        <p:spPr>
          <a:xfrm>
            <a:off x="0" y="5924550"/>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Inspired by “Stand by Me” by Charles A. </a:t>
            </a:r>
            <a:r>
              <a:rPr lang="en-US" sz="2400" dirty="0" err="1">
                <a:solidFill>
                  <a:schemeClr val="bg1">
                    <a:lumMod val="50000"/>
                  </a:schemeClr>
                </a:solidFill>
                <a:latin typeface="Agency FB" panose="020B0503020202020204" pitchFamily="34" charset="0"/>
              </a:rPr>
              <a:t>Tindley</a:t>
            </a:r>
            <a:r>
              <a:rPr lang="en-US" sz="2400" dirty="0">
                <a:solidFill>
                  <a:schemeClr val="bg1">
                    <a:lumMod val="50000"/>
                  </a:schemeClr>
                </a:solidFill>
                <a:latin typeface="Agency FB" panose="020B0503020202020204" pitchFamily="34" charset="0"/>
              </a:rPr>
              <a:t>, 1951-1933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Text and music ©,</a:t>
            </a:r>
          </a:p>
          <a:p>
            <a:pPr algn="ctr"/>
            <a:r>
              <a:rPr lang="en-US" sz="2400" dirty="0">
                <a:solidFill>
                  <a:schemeClr val="bg1">
                    <a:lumMod val="50000"/>
                  </a:schemeClr>
                </a:solidFill>
                <a:latin typeface="Agency FB" panose="020B0503020202020204" pitchFamily="34" charset="0"/>
              </a:rPr>
              <a:t>2001,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Published by OCP.  All rights reserved. One License#734524-A, One License Song#85279</a:t>
            </a:r>
          </a:p>
        </p:txBody>
      </p:sp>
    </p:spTree>
    <p:extLst>
      <p:ext uri="{BB962C8B-B14F-4D97-AF65-F5344CB8AC3E}">
        <p14:creationId xmlns:p14="http://schemas.microsoft.com/office/powerpoint/2010/main" val="1342688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76200"/>
            <a:ext cx="11988800" cy="6400800"/>
          </a:xfrm>
        </p:spPr>
        <p:txBody>
          <a:bodyPr>
            <a:normAutofit/>
          </a:bodyPr>
          <a:lstStyle/>
          <a:p>
            <a:pPr marL="0" indent="0" algn="ctr">
              <a:spcBef>
                <a:spcPts val="0"/>
              </a:spcBef>
              <a:buNone/>
            </a:pPr>
            <a:r>
              <a:rPr lang="en-US" dirty="0" smtClean="0">
                <a:solidFill>
                  <a:schemeClr val="bg1"/>
                </a:solidFill>
              </a:rPr>
              <a:t>Verse 1</a:t>
            </a:r>
          </a:p>
          <a:p>
            <a:pPr marL="0" indent="0" algn="ctr">
              <a:spcBef>
                <a:spcPts val="0"/>
              </a:spcBef>
              <a:buNone/>
            </a:pPr>
            <a:r>
              <a:rPr lang="en-US" sz="4800" dirty="0">
                <a:solidFill>
                  <a:schemeClr val="bg1"/>
                </a:solidFill>
              </a:rPr>
              <a:t>When the storms of life are raging, </a:t>
            </a:r>
          </a:p>
          <a:p>
            <a:pPr marL="0" indent="0" algn="ctr">
              <a:spcBef>
                <a:spcPts val="0"/>
              </a:spcBef>
              <a:buNone/>
            </a:pPr>
            <a:r>
              <a:rPr lang="en-US" sz="4800" dirty="0">
                <a:solidFill>
                  <a:schemeClr val="bg1"/>
                </a:solidFill>
              </a:rPr>
              <a:t>Lord, stand by me.</a:t>
            </a:r>
          </a:p>
          <a:p>
            <a:pPr marL="0" indent="0" algn="ctr">
              <a:spcBef>
                <a:spcPts val="0"/>
              </a:spcBef>
              <a:buNone/>
            </a:pPr>
            <a:r>
              <a:rPr lang="en-US" sz="4800" dirty="0">
                <a:solidFill>
                  <a:schemeClr val="bg1"/>
                </a:solidFill>
              </a:rPr>
              <a:t>When the current pulls me under,</a:t>
            </a:r>
          </a:p>
          <a:p>
            <a:pPr marL="0" indent="0" algn="ctr">
              <a:spcBef>
                <a:spcPts val="0"/>
              </a:spcBef>
              <a:buNone/>
            </a:pPr>
            <a:r>
              <a:rPr lang="en-US" sz="4800" dirty="0">
                <a:solidFill>
                  <a:schemeClr val="bg1"/>
                </a:solidFill>
              </a:rPr>
              <a:t>Lord stand by me.</a:t>
            </a:r>
          </a:p>
          <a:p>
            <a:pPr marL="0" indent="0" algn="ctr">
              <a:spcBef>
                <a:spcPts val="0"/>
              </a:spcBef>
              <a:buNone/>
            </a:pPr>
            <a:r>
              <a:rPr lang="en-US" sz="4800" dirty="0">
                <a:solidFill>
                  <a:schemeClr val="bg1"/>
                </a:solidFill>
              </a:rPr>
              <a:t>When the rising waters toss me </a:t>
            </a:r>
          </a:p>
          <a:p>
            <a:pPr marL="0" indent="0" algn="ctr">
              <a:spcBef>
                <a:spcPts val="0"/>
              </a:spcBef>
              <a:buNone/>
            </a:pPr>
            <a:r>
              <a:rPr lang="en-US" sz="4800" dirty="0">
                <a:solidFill>
                  <a:schemeClr val="bg1"/>
                </a:solidFill>
              </a:rPr>
              <a:t>Like a ship upon the sea</a:t>
            </a:r>
          </a:p>
          <a:p>
            <a:pPr marL="0" indent="0" algn="ctr">
              <a:spcBef>
                <a:spcPts val="0"/>
              </a:spcBef>
              <a:buNone/>
            </a:pPr>
            <a:r>
              <a:rPr lang="en-US" sz="4800" dirty="0">
                <a:solidFill>
                  <a:schemeClr val="bg1"/>
                </a:solidFill>
              </a:rPr>
              <a:t>You who rule the wind and water, </a:t>
            </a:r>
          </a:p>
          <a:p>
            <a:pPr marL="0" indent="0" algn="ctr">
              <a:spcBef>
                <a:spcPts val="0"/>
              </a:spcBef>
              <a:buNone/>
            </a:pPr>
            <a:r>
              <a:rPr lang="en-US" sz="4800" dirty="0">
                <a:solidFill>
                  <a:schemeClr val="bg1"/>
                </a:solidFill>
              </a:rPr>
              <a:t>Lord, stand by me</a:t>
            </a:r>
          </a:p>
        </p:txBody>
      </p:sp>
      <p:sp>
        <p:nvSpPr>
          <p:cNvPr id="5" name="TextBox 4"/>
          <p:cNvSpPr txBox="1"/>
          <p:nvPr/>
        </p:nvSpPr>
        <p:spPr>
          <a:xfrm>
            <a:off x="0" y="5924550"/>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Inspired by “Stand by Me” by Charles A. </a:t>
            </a:r>
            <a:r>
              <a:rPr lang="en-US" sz="2400" dirty="0" err="1">
                <a:solidFill>
                  <a:schemeClr val="bg1">
                    <a:lumMod val="50000"/>
                  </a:schemeClr>
                </a:solidFill>
                <a:latin typeface="Agency FB" panose="020B0503020202020204" pitchFamily="34" charset="0"/>
              </a:rPr>
              <a:t>Tindley</a:t>
            </a:r>
            <a:r>
              <a:rPr lang="en-US" sz="2400" dirty="0">
                <a:solidFill>
                  <a:schemeClr val="bg1">
                    <a:lumMod val="50000"/>
                  </a:schemeClr>
                </a:solidFill>
                <a:latin typeface="Agency FB" panose="020B0503020202020204" pitchFamily="34" charset="0"/>
              </a:rPr>
              <a:t>, 1951-1933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Text and music ©,</a:t>
            </a:r>
          </a:p>
          <a:p>
            <a:pPr algn="ctr"/>
            <a:r>
              <a:rPr lang="en-US" sz="2400" dirty="0">
                <a:solidFill>
                  <a:schemeClr val="bg1">
                    <a:lumMod val="50000"/>
                  </a:schemeClr>
                </a:solidFill>
                <a:latin typeface="Agency FB" panose="020B0503020202020204" pitchFamily="34" charset="0"/>
              </a:rPr>
              <a:t>2001,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Published by OCP.  All rights reserved. One License#734524-A, One License Song#85279</a:t>
            </a:r>
          </a:p>
        </p:txBody>
      </p:sp>
    </p:spTree>
    <p:extLst>
      <p:ext uri="{BB962C8B-B14F-4D97-AF65-F5344CB8AC3E}">
        <p14:creationId xmlns:p14="http://schemas.microsoft.com/office/powerpoint/2010/main" val="3780603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279401"/>
            <a:ext cx="11988800" cy="5745164"/>
          </a:xfrm>
        </p:spPr>
        <p:txBody>
          <a:bodyPr>
            <a:normAutofit/>
          </a:bodyPr>
          <a:lstStyle/>
          <a:p>
            <a:pPr marL="0" indent="0" algn="ctr">
              <a:buNone/>
            </a:pPr>
            <a:r>
              <a:rPr lang="en-US" dirty="0" smtClean="0">
                <a:solidFill>
                  <a:schemeClr val="bg1"/>
                </a:solidFill>
              </a:rPr>
              <a:t>Refrain</a:t>
            </a:r>
          </a:p>
          <a:p>
            <a:pPr marL="0" indent="0" algn="ctr">
              <a:buNone/>
            </a:pPr>
            <a:r>
              <a:rPr lang="en-US" sz="4800" dirty="0">
                <a:solidFill>
                  <a:schemeClr val="bg1"/>
                </a:solidFill>
              </a:rPr>
              <a:t>Stand by me, stand by me.</a:t>
            </a:r>
          </a:p>
          <a:p>
            <a:pPr marL="0" indent="0" algn="ctr">
              <a:buNone/>
            </a:pPr>
            <a:r>
              <a:rPr lang="en-US" sz="4800" dirty="0">
                <a:solidFill>
                  <a:schemeClr val="bg1"/>
                </a:solidFill>
              </a:rPr>
              <a:t>Lift me up from the restless sea.</a:t>
            </a:r>
            <a:br>
              <a:rPr lang="en-US" sz="4800" dirty="0">
                <a:solidFill>
                  <a:schemeClr val="bg1"/>
                </a:solidFill>
              </a:rPr>
            </a:br>
            <a:r>
              <a:rPr lang="en-US" sz="4800" dirty="0">
                <a:solidFill>
                  <a:schemeClr val="bg1"/>
                </a:solidFill>
              </a:rPr>
              <a:t>When I am lost, when love can’t be found,</a:t>
            </a:r>
          </a:p>
          <a:p>
            <a:pPr marL="0" indent="0" algn="ctr">
              <a:buNone/>
            </a:pPr>
            <a:r>
              <a:rPr lang="en-US" sz="4800" dirty="0">
                <a:solidFill>
                  <a:schemeClr val="bg1"/>
                </a:solidFill>
              </a:rPr>
              <a:t>When no one cares, Lord, stand by me.</a:t>
            </a:r>
          </a:p>
        </p:txBody>
      </p:sp>
      <p:sp>
        <p:nvSpPr>
          <p:cNvPr id="5" name="TextBox 4"/>
          <p:cNvSpPr txBox="1"/>
          <p:nvPr/>
        </p:nvSpPr>
        <p:spPr>
          <a:xfrm>
            <a:off x="0" y="5924550"/>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Inspired by “Stand by Me” by Charles A. </a:t>
            </a:r>
            <a:r>
              <a:rPr lang="en-US" sz="2400" dirty="0" err="1">
                <a:solidFill>
                  <a:schemeClr val="bg1">
                    <a:lumMod val="50000"/>
                  </a:schemeClr>
                </a:solidFill>
                <a:latin typeface="Agency FB" panose="020B0503020202020204" pitchFamily="34" charset="0"/>
              </a:rPr>
              <a:t>Tindley</a:t>
            </a:r>
            <a:r>
              <a:rPr lang="en-US" sz="2400" dirty="0">
                <a:solidFill>
                  <a:schemeClr val="bg1">
                    <a:lumMod val="50000"/>
                  </a:schemeClr>
                </a:solidFill>
                <a:latin typeface="Agency FB" panose="020B0503020202020204" pitchFamily="34" charset="0"/>
              </a:rPr>
              <a:t>, 1951-1933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Text and music ©,</a:t>
            </a:r>
          </a:p>
          <a:p>
            <a:pPr algn="ctr"/>
            <a:r>
              <a:rPr lang="en-US" sz="2400" dirty="0">
                <a:solidFill>
                  <a:schemeClr val="bg1">
                    <a:lumMod val="50000"/>
                  </a:schemeClr>
                </a:solidFill>
                <a:latin typeface="Agency FB" panose="020B0503020202020204" pitchFamily="34" charset="0"/>
              </a:rPr>
              <a:t>2001,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Published by OCP.  All rights reserved. One License#734524-A, One License Song#85279</a:t>
            </a:r>
          </a:p>
        </p:txBody>
      </p:sp>
    </p:spTree>
    <p:extLst>
      <p:ext uri="{BB962C8B-B14F-4D97-AF65-F5344CB8AC3E}">
        <p14:creationId xmlns:p14="http://schemas.microsoft.com/office/powerpoint/2010/main" val="19457577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76200"/>
            <a:ext cx="12090400" cy="6400800"/>
          </a:xfrm>
        </p:spPr>
        <p:txBody>
          <a:bodyPr>
            <a:normAutofit/>
          </a:bodyPr>
          <a:lstStyle/>
          <a:p>
            <a:pPr marL="0" indent="0" algn="ctr">
              <a:spcBef>
                <a:spcPts val="0"/>
              </a:spcBef>
              <a:buNone/>
            </a:pPr>
            <a:r>
              <a:rPr lang="en-US" dirty="0" smtClean="0">
                <a:solidFill>
                  <a:schemeClr val="bg1"/>
                </a:solidFill>
              </a:rPr>
              <a:t>Verse 2</a:t>
            </a:r>
          </a:p>
          <a:p>
            <a:pPr marL="0" indent="0" algn="ctr">
              <a:spcBef>
                <a:spcPts val="0"/>
              </a:spcBef>
              <a:buNone/>
            </a:pPr>
            <a:r>
              <a:rPr lang="en-US" sz="4800" dirty="0">
                <a:solidFill>
                  <a:schemeClr val="bg1"/>
                </a:solidFill>
              </a:rPr>
              <a:t>On the midst of persecution, Lord, stand by me.</a:t>
            </a:r>
          </a:p>
          <a:p>
            <a:pPr marL="0" indent="0" algn="ctr">
              <a:spcBef>
                <a:spcPts val="0"/>
              </a:spcBef>
              <a:buNone/>
            </a:pPr>
            <a:r>
              <a:rPr lang="en-US" sz="4800" dirty="0">
                <a:solidFill>
                  <a:schemeClr val="bg1"/>
                </a:solidFill>
              </a:rPr>
              <a:t>When my enemies surround me, </a:t>
            </a:r>
          </a:p>
          <a:p>
            <a:pPr marL="0" indent="0" algn="ctr">
              <a:spcBef>
                <a:spcPts val="0"/>
              </a:spcBef>
              <a:buNone/>
            </a:pPr>
            <a:r>
              <a:rPr lang="en-US" sz="4800" dirty="0">
                <a:solidFill>
                  <a:schemeClr val="bg1"/>
                </a:solidFill>
              </a:rPr>
              <a:t>Lord, stand by me.</a:t>
            </a:r>
          </a:p>
          <a:p>
            <a:pPr marL="0" indent="0" algn="ctr">
              <a:spcBef>
                <a:spcPts val="0"/>
              </a:spcBef>
              <a:buNone/>
            </a:pPr>
            <a:r>
              <a:rPr lang="en-US" sz="4800" dirty="0">
                <a:solidFill>
                  <a:schemeClr val="bg1"/>
                </a:solidFill>
              </a:rPr>
              <a:t>When the tyrant wields his terror</a:t>
            </a:r>
          </a:p>
          <a:p>
            <a:pPr marL="0" indent="0" algn="ctr">
              <a:spcBef>
                <a:spcPts val="0"/>
              </a:spcBef>
              <a:buNone/>
            </a:pPr>
            <a:r>
              <a:rPr lang="en-US" sz="4800" dirty="0">
                <a:solidFill>
                  <a:schemeClr val="bg1"/>
                </a:solidFill>
              </a:rPr>
              <a:t>And the armies wage their might.</a:t>
            </a:r>
          </a:p>
          <a:p>
            <a:pPr marL="0" indent="0" algn="ctr">
              <a:spcBef>
                <a:spcPts val="0"/>
              </a:spcBef>
              <a:buNone/>
            </a:pPr>
            <a:r>
              <a:rPr lang="en-US" sz="4800" dirty="0">
                <a:solidFill>
                  <a:schemeClr val="bg1"/>
                </a:solidFill>
              </a:rPr>
              <a:t>When the darkness overwhelms me, </a:t>
            </a:r>
          </a:p>
          <a:p>
            <a:pPr marL="0" indent="0" algn="ctr">
              <a:spcBef>
                <a:spcPts val="0"/>
              </a:spcBef>
              <a:buNone/>
            </a:pPr>
            <a:r>
              <a:rPr lang="en-US" sz="4800" dirty="0">
                <a:solidFill>
                  <a:schemeClr val="bg1"/>
                </a:solidFill>
              </a:rPr>
              <a:t>Lord stand by me.</a:t>
            </a:r>
          </a:p>
        </p:txBody>
      </p:sp>
      <p:sp>
        <p:nvSpPr>
          <p:cNvPr id="5" name="TextBox 4"/>
          <p:cNvSpPr txBox="1"/>
          <p:nvPr/>
        </p:nvSpPr>
        <p:spPr>
          <a:xfrm>
            <a:off x="0" y="5924550"/>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Inspired by “Stand by Me” by Charles A. </a:t>
            </a:r>
            <a:r>
              <a:rPr lang="en-US" sz="2400" dirty="0" err="1">
                <a:solidFill>
                  <a:schemeClr val="bg1">
                    <a:lumMod val="50000"/>
                  </a:schemeClr>
                </a:solidFill>
                <a:latin typeface="Agency FB" panose="020B0503020202020204" pitchFamily="34" charset="0"/>
              </a:rPr>
              <a:t>Tindley</a:t>
            </a:r>
            <a:r>
              <a:rPr lang="en-US" sz="2400" dirty="0">
                <a:solidFill>
                  <a:schemeClr val="bg1">
                    <a:lumMod val="50000"/>
                  </a:schemeClr>
                </a:solidFill>
                <a:latin typeface="Agency FB" panose="020B0503020202020204" pitchFamily="34" charset="0"/>
              </a:rPr>
              <a:t>, 1951-1933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Text and music ©,</a:t>
            </a:r>
          </a:p>
          <a:p>
            <a:pPr algn="ctr"/>
            <a:r>
              <a:rPr lang="en-US" sz="2400" dirty="0">
                <a:solidFill>
                  <a:schemeClr val="bg1">
                    <a:lumMod val="50000"/>
                  </a:schemeClr>
                </a:solidFill>
                <a:latin typeface="Agency FB" panose="020B0503020202020204" pitchFamily="34" charset="0"/>
              </a:rPr>
              <a:t>2001,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Published by OCP.  All rights reserved. One License#734524-A, One License Song#85279</a:t>
            </a:r>
          </a:p>
        </p:txBody>
      </p:sp>
    </p:spTree>
    <p:extLst>
      <p:ext uri="{BB962C8B-B14F-4D97-AF65-F5344CB8AC3E}">
        <p14:creationId xmlns:p14="http://schemas.microsoft.com/office/powerpoint/2010/main" val="40320379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482601"/>
            <a:ext cx="12090400" cy="5643564"/>
          </a:xfrm>
        </p:spPr>
        <p:txBody>
          <a:bodyPr>
            <a:normAutofit/>
          </a:bodyPr>
          <a:lstStyle/>
          <a:p>
            <a:pPr marL="0" indent="0" algn="ctr">
              <a:buNone/>
            </a:pPr>
            <a:r>
              <a:rPr lang="en-US" dirty="0" smtClean="0">
                <a:solidFill>
                  <a:schemeClr val="bg1"/>
                </a:solidFill>
              </a:rPr>
              <a:t>Refrain</a:t>
            </a:r>
          </a:p>
          <a:p>
            <a:pPr marL="0" indent="0" algn="ctr">
              <a:buNone/>
            </a:pPr>
            <a:r>
              <a:rPr lang="en-US" sz="4800" dirty="0">
                <a:solidFill>
                  <a:schemeClr val="bg1"/>
                </a:solidFill>
              </a:rPr>
              <a:t>Stand by me, stand by me.</a:t>
            </a:r>
          </a:p>
          <a:p>
            <a:pPr marL="0" indent="0" algn="ctr">
              <a:buNone/>
            </a:pPr>
            <a:r>
              <a:rPr lang="en-US" sz="4800" dirty="0">
                <a:solidFill>
                  <a:schemeClr val="bg1"/>
                </a:solidFill>
              </a:rPr>
              <a:t>Lift me up from the restless sea.</a:t>
            </a:r>
            <a:br>
              <a:rPr lang="en-US" sz="4800" dirty="0">
                <a:solidFill>
                  <a:schemeClr val="bg1"/>
                </a:solidFill>
              </a:rPr>
            </a:br>
            <a:r>
              <a:rPr lang="en-US" sz="4800" dirty="0">
                <a:solidFill>
                  <a:schemeClr val="bg1"/>
                </a:solidFill>
              </a:rPr>
              <a:t>When I am lost, when love can’t be found,</a:t>
            </a:r>
          </a:p>
          <a:p>
            <a:pPr marL="0" indent="0" algn="ctr">
              <a:buNone/>
            </a:pPr>
            <a:r>
              <a:rPr lang="en-US" sz="4800" dirty="0">
                <a:solidFill>
                  <a:schemeClr val="bg1"/>
                </a:solidFill>
              </a:rPr>
              <a:t>When no one cares, Lord, stand by me.</a:t>
            </a:r>
          </a:p>
        </p:txBody>
      </p:sp>
      <p:sp>
        <p:nvSpPr>
          <p:cNvPr id="5" name="TextBox 4"/>
          <p:cNvSpPr txBox="1"/>
          <p:nvPr/>
        </p:nvSpPr>
        <p:spPr>
          <a:xfrm>
            <a:off x="0" y="5924550"/>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Inspired by “Stand by Me” by Charles A. </a:t>
            </a:r>
            <a:r>
              <a:rPr lang="en-US" sz="2400" dirty="0" err="1">
                <a:solidFill>
                  <a:schemeClr val="bg1">
                    <a:lumMod val="50000"/>
                  </a:schemeClr>
                </a:solidFill>
                <a:latin typeface="Agency FB" panose="020B0503020202020204" pitchFamily="34" charset="0"/>
              </a:rPr>
              <a:t>Tindley</a:t>
            </a:r>
            <a:r>
              <a:rPr lang="en-US" sz="2400" dirty="0">
                <a:solidFill>
                  <a:schemeClr val="bg1">
                    <a:lumMod val="50000"/>
                  </a:schemeClr>
                </a:solidFill>
                <a:latin typeface="Agency FB" panose="020B0503020202020204" pitchFamily="34" charset="0"/>
              </a:rPr>
              <a:t>, 1951-1933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Text and music ©,</a:t>
            </a:r>
          </a:p>
          <a:p>
            <a:pPr algn="ctr"/>
            <a:r>
              <a:rPr lang="en-US" sz="2400" dirty="0">
                <a:solidFill>
                  <a:schemeClr val="bg1">
                    <a:lumMod val="50000"/>
                  </a:schemeClr>
                </a:solidFill>
                <a:latin typeface="Agency FB" panose="020B0503020202020204" pitchFamily="34" charset="0"/>
              </a:rPr>
              <a:t>2001, Tom </a:t>
            </a:r>
            <a:r>
              <a:rPr lang="en-US" sz="2400" dirty="0" err="1">
                <a:solidFill>
                  <a:schemeClr val="bg1">
                    <a:lumMod val="50000"/>
                  </a:schemeClr>
                </a:solidFill>
                <a:latin typeface="Agency FB" panose="020B0503020202020204" pitchFamily="34" charset="0"/>
              </a:rPr>
              <a:t>Kendzia</a:t>
            </a:r>
            <a:r>
              <a:rPr lang="en-US" sz="2400" dirty="0">
                <a:solidFill>
                  <a:schemeClr val="bg1">
                    <a:lumMod val="50000"/>
                  </a:schemeClr>
                </a:solidFill>
                <a:latin typeface="Agency FB" panose="020B0503020202020204" pitchFamily="34" charset="0"/>
              </a:rPr>
              <a:t>.  Published by OCP.  All rights reserved. One License#734524-A, One License Song#85279</a:t>
            </a:r>
          </a:p>
        </p:txBody>
      </p:sp>
    </p:spTree>
    <p:extLst>
      <p:ext uri="{BB962C8B-B14F-4D97-AF65-F5344CB8AC3E}">
        <p14:creationId xmlns:p14="http://schemas.microsoft.com/office/powerpoint/2010/main" val="2433245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319327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14B515-02DE-DA4B-8755-004D0D6E516F}"/>
              </a:ext>
            </a:extLst>
          </p:cNvPr>
          <p:cNvSpPr>
            <a:spLocks noGrp="1"/>
          </p:cNvSpPr>
          <p:nvPr>
            <p:ph type="title"/>
          </p:nvPr>
        </p:nvSpPr>
        <p:spPr>
          <a:xfrm>
            <a:off x="0" y="250049"/>
            <a:ext cx="12192000" cy="1143000"/>
          </a:xfrm>
          <a:solidFill>
            <a:schemeClr val="bg1">
              <a:lumMod val="95000"/>
            </a:schemeClr>
          </a:solidFill>
        </p:spPr>
        <p:txBody>
          <a:bodyPr>
            <a:normAutofit/>
          </a:bodyPr>
          <a:lstStyle/>
          <a:p>
            <a:pPr algn="ctr"/>
            <a:r>
              <a:rPr lang="en-US" sz="6000" dirty="0" smtClean="0">
                <a:solidFill>
                  <a:srgbClr val="006600"/>
                </a:solidFill>
                <a:latin typeface="Times New Roman" panose="02020603050405020304" pitchFamily="18" charset="0"/>
                <a:cs typeface="Times New Roman" panose="02020603050405020304" pitchFamily="18" charset="0"/>
              </a:rPr>
              <a:t>PRAYER TO SAINT MICHAEL</a:t>
            </a:r>
            <a:endParaRPr lang="en-US" sz="4000" dirty="0">
              <a:solidFill>
                <a:srgbClr val="0066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2F7479C5-4138-6248-BAE3-B3A4F4FD0C19}"/>
              </a:ext>
            </a:extLst>
          </p:cNvPr>
          <p:cNvSpPr txBox="1">
            <a:spLocks/>
          </p:cNvSpPr>
          <p:nvPr/>
        </p:nvSpPr>
        <p:spPr>
          <a:xfrm>
            <a:off x="2" y="1504340"/>
            <a:ext cx="12191999" cy="4715001"/>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a:solidFill>
                  <a:schemeClr val="bg1"/>
                </a:solidFill>
                <a:latin typeface="Book Antiqua" panose="02040602050305030304" pitchFamily="18" charset="0"/>
                <a:cs typeface="Arial" panose="020B0604020202020204" pitchFamily="34" charset="0"/>
              </a:rPr>
              <a:t>Saint Michael the Archangel, </a:t>
            </a:r>
            <a:br>
              <a:rPr lang="en-US" sz="5600" dirty="0">
                <a:solidFill>
                  <a:schemeClr val="bg1"/>
                </a:solidFill>
                <a:latin typeface="Book Antiqua" panose="02040602050305030304" pitchFamily="18" charset="0"/>
                <a:cs typeface="Arial" panose="020B0604020202020204" pitchFamily="34" charset="0"/>
              </a:rPr>
            </a:br>
            <a:r>
              <a:rPr lang="en-US" sz="5600" dirty="0">
                <a:solidFill>
                  <a:schemeClr val="bg1"/>
                </a:solidFill>
                <a:latin typeface="Book Antiqua" panose="02040602050305030304" pitchFamily="18" charset="0"/>
                <a:cs typeface="Arial" panose="020B0604020202020204" pitchFamily="34" charset="0"/>
              </a:rPr>
              <a:t>defend us in battle.  </a:t>
            </a:r>
            <a:br>
              <a:rPr lang="en-US" sz="5600" dirty="0">
                <a:solidFill>
                  <a:schemeClr val="bg1"/>
                </a:solidFill>
                <a:latin typeface="Book Antiqua" panose="02040602050305030304" pitchFamily="18" charset="0"/>
                <a:cs typeface="Arial" panose="020B0604020202020204" pitchFamily="34" charset="0"/>
              </a:rPr>
            </a:br>
            <a:r>
              <a:rPr lang="en-US" sz="5600" dirty="0">
                <a:solidFill>
                  <a:schemeClr val="bg1"/>
                </a:solidFill>
                <a:latin typeface="Book Antiqua" panose="02040602050305030304" pitchFamily="18" charset="0"/>
                <a:cs typeface="Arial" panose="020B0604020202020204" pitchFamily="34" charset="0"/>
              </a:rPr>
              <a:t>Be our protection against the wickedness and snares of the devil.</a:t>
            </a:r>
            <a:br>
              <a:rPr lang="en-US" sz="5600" dirty="0">
                <a:solidFill>
                  <a:schemeClr val="bg1"/>
                </a:solidFill>
                <a:latin typeface="Book Antiqua" panose="02040602050305030304" pitchFamily="18" charset="0"/>
                <a:cs typeface="Arial" panose="020B0604020202020204" pitchFamily="34" charset="0"/>
              </a:rPr>
            </a:br>
            <a:r>
              <a:rPr lang="en-US" sz="5600" dirty="0">
                <a:solidFill>
                  <a:schemeClr val="bg1"/>
                </a:solidFill>
                <a:latin typeface="Book Antiqua" panose="02040602050305030304" pitchFamily="18" charset="0"/>
                <a:cs typeface="Arial" panose="020B0604020202020204" pitchFamily="34" charset="0"/>
              </a:rPr>
              <a:t>May God rebuke him, </a:t>
            </a:r>
            <a:br>
              <a:rPr lang="en-US" sz="5600" dirty="0">
                <a:solidFill>
                  <a:schemeClr val="bg1"/>
                </a:solidFill>
                <a:latin typeface="Book Antiqua" panose="02040602050305030304" pitchFamily="18" charset="0"/>
                <a:cs typeface="Arial" panose="020B0604020202020204" pitchFamily="34" charset="0"/>
              </a:rPr>
            </a:br>
            <a:r>
              <a:rPr lang="en-US" sz="5600" dirty="0">
                <a:solidFill>
                  <a:schemeClr val="bg1"/>
                </a:solidFill>
                <a:latin typeface="Book Antiqua" panose="02040602050305030304" pitchFamily="18" charset="0"/>
                <a:cs typeface="Arial" panose="020B0604020202020204" pitchFamily="34" charset="0"/>
              </a:rPr>
              <a:t>we humbly pray,</a:t>
            </a:r>
          </a:p>
        </p:txBody>
      </p:sp>
    </p:spTree>
    <p:extLst>
      <p:ext uri="{BB962C8B-B14F-4D97-AF65-F5344CB8AC3E}">
        <p14:creationId xmlns:p14="http://schemas.microsoft.com/office/powerpoint/2010/main" val="156931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1"/>
            <a:ext cx="12192000" cy="5745164"/>
          </a:xfrm>
        </p:spPr>
        <p:txBody>
          <a:bodyPr>
            <a:normAutofit/>
          </a:bodyPr>
          <a:lstStyle/>
          <a:p>
            <a:pPr marL="0" indent="0" algn="ctr">
              <a:buNone/>
            </a:pPr>
            <a:r>
              <a:rPr lang="en-US" sz="5867" dirty="0">
                <a:solidFill>
                  <a:schemeClr val="bg1"/>
                </a:solidFill>
              </a:rPr>
              <a:t>Verse 3</a:t>
            </a:r>
          </a:p>
          <a:p>
            <a:pPr marL="0" indent="0" algn="ctr">
              <a:spcBef>
                <a:spcPts val="0"/>
              </a:spcBef>
              <a:buNone/>
            </a:pPr>
            <a:r>
              <a:rPr lang="en-US" sz="5867" dirty="0">
                <a:solidFill>
                  <a:schemeClr val="bg1"/>
                </a:solidFill>
              </a:rPr>
              <a:t>You </a:t>
            </a:r>
            <a:r>
              <a:rPr lang="en-US" sz="5867" dirty="0">
                <a:solidFill>
                  <a:schemeClr val="bg1"/>
                </a:solidFill>
              </a:rPr>
              <a:t>know my heart and you know my ways</a:t>
            </a:r>
            <a:r>
              <a:rPr lang="en-US" sz="5867" dirty="0">
                <a:solidFill>
                  <a:schemeClr val="bg1"/>
                </a:solidFill>
              </a:rPr>
              <a:t>, you </a:t>
            </a:r>
            <a:r>
              <a:rPr lang="en-US" sz="5867" dirty="0">
                <a:solidFill>
                  <a:schemeClr val="bg1"/>
                </a:solidFill>
              </a:rPr>
              <a:t>who formed me in my mother’s womb</a:t>
            </a:r>
            <a:r>
              <a:rPr lang="en-US" sz="5867" dirty="0">
                <a:solidFill>
                  <a:schemeClr val="bg1"/>
                </a:solidFill>
              </a:rPr>
              <a:t>. I </a:t>
            </a:r>
            <a:r>
              <a:rPr lang="en-US" sz="5867" dirty="0">
                <a:solidFill>
                  <a:schemeClr val="bg1"/>
                </a:solidFill>
              </a:rPr>
              <a:t>live and move in you, </a:t>
            </a:r>
            <a:endParaRPr lang="en-US" sz="5867" dirty="0">
              <a:solidFill>
                <a:schemeClr val="bg1"/>
              </a:solidFill>
            </a:endParaRPr>
          </a:p>
          <a:p>
            <a:pPr marL="0" indent="0" algn="ctr">
              <a:spcBef>
                <a:spcPts val="0"/>
              </a:spcBef>
              <a:buNone/>
            </a:pPr>
            <a:r>
              <a:rPr lang="en-US" sz="5867" dirty="0">
                <a:solidFill>
                  <a:schemeClr val="bg1"/>
                </a:solidFill>
              </a:rPr>
              <a:t>my </a:t>
            </a:r>
            <a:r>
              <a:rPr lang="en-US" sz="5867" dirty="0">
                <a:solidFill>
                  <a:schemeClr val="bg1"/>
                </a:solidFill>
              </a:rPr>
              <a:t>whole being thrives in you.</a:t>
            </a:r>
          </a:p>
        </p:txBody>
      </p:sp>
      <p:sp>
        <p:nvSpPr>
          <p:cNvPr id="5" name="TextBox 4"/>
          <p:cNvSpPr txBox="1"/>
          <p:nvPr/>
        </p:nvSpPr>
        <p:spPr>
          <a:xfrm>
            <a:off x="0" y="5924549"/>
            <a:ext cx="12192000" cy="830997"/>
          </a:xfrm>
          <a:prstGeom prst="rect">
            <a:avLst/>
          </a:prstGeom>
          <a:noFill/>
        </p:spPr>
        <p:txBody>
          <a:bodyPr wrap="square" rtlCol="0">
            <a:spAutoFit/>
          </a:bodyPr>
          <a:lstStyle/>
          <a:p>
            <a:pPr algn="ctr"/>
            <a:r>
              <a:rPr lang="en-US" sz="2400" dirty="0">
                <a:solidFill>
                  <a:schemeClr val="bg1">
                    <a:lumMod val="50000"/>
                  </a:schemeClr>
                </a:solidFill>
              </a:rPr>
              <a:t>© 2008, Trevor Thomson. Published by Spirit &amp; Song®, a division of OCP. All rights reserved.</a:t>
            </a:r>
          </a:p>
          <a:p>
            <a:pPr algn="ctr"/>
            <a:r>
              <a:rPr lang="en-US" sz="2400" dirty="0">
                <a:solidFill>
                  <a:schemeClr val="bg1">
                    <a:lumMod val="50000"/>
                  </a:schemeClr>
                </a:solidFill>
              </a:rPr>
              <a:t>Contributors: Trevor </a:t>
            </a:r>
            <a:r>
              <a:rPr lang="en-US" sz="2400" dirty="0">
                <a:solidFill>
                  <a:schemeClr val="bg1">
                    <a:lumMod val="50000"/>
                  </a:schemeClr>
                </a:solidFill>
              </a:rPr>
              <a:t>Thomson, One License#734524-A, One License Song#30102672</a:t>
            </a:r>
            <a:endParaRPr lang="en-US" sz="2400" dirty="0">
              <a:solidFill>
                <a:schemeClr val="bg1">
                  <a:lumMod val="50000"/>
                </a:schemeClr>
              </a:solidFill>
            </a:endParaRPr>
          </a:p>
        </p:txBody>
      </p:sp>
    </p:spTree>
    <p:extLst>
      <p:ext uri="{BB962C8B-B14F-4D97-AF65-F5344CB8AC3E}">
        <p14:creationId xmlns:p14="http://schemas.microsoft.com/office/powerpoint/2010/main" val="12937347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F7479C5-4138-6248-BAE3-B3A4F4FD0C19}"/>
              </a:ext>
            </a:extLst>
          </p:cNvPr>
          <p:cNvSpPr txBox="1">
            <a:spLocks/>
          </p:cNvSpPr>
          <p:nvPr/>
        </p:nvSpPr>
        <p:spPr>
          <a:xfrm>
            <a:off x="2" y="1435255"/>
            <a:ext cx="12191999" cy="4398380"/>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a:solidFill>
                  <a:schemeClr val="bg1"/>
                </a:solidFill>
                <a:latin typeface="Book Antiqua" panose="02040602050305030304" pitchFamily="18" charset="0"/>
                <a:cs typeface="Arial" panose="020B0604020202020204" pitchFamily="34" charset="0"/>
              </a:rPr>
              <a:t>and do thou, O prince of the heavenly hosts, by the divine power of God, cast into hell Satan, and all the evil spirits, who prowl about the world seeking the ruin of souls.  Amen.</a:t>
            </a:r>
          </a:p>
        </p:txBody>
      </p:sp>
      <p:sp>
        <p:nvSpPr>
          <p:cNvPr id="2" name="Title 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DB14B515-02DE-DA4B-8755-004D0D6E516F}"/>
              </a:ext>
            </a:extLst>
          </p:cNvPr>
          <p:cNvSpPr txBox="1">
            <a:spLocks/>
          </p:cNvSpPr>
          <p:nvPr/>
        </p:nvSpPr>
        <p:spPr>
          <a:xfrm>
            <a:off x="0" y="250049"/>
            <a:ext cx="12192000" cy="1143000"/>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6600"/>
                </a:solidFill>
                <a:latin typeface="Times New Roman" panose="02020603050405020304" pitchFamily="18" charset="0"/>
                <a:cs typeface="Times New Roman" panose="02020603050405020304" pitchFamily="18" charset="0"/>
              </a:rPr>
              <a:t>PRAYER TO SAINT MICHAEL</a:t>
            </a:r>
            <a:endParaRPr lang="en-US" sz="4000"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406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F7479C5-4138-6248-BAE3-B3A4F4FD0C19}"/>
              </a:ext>
            </a:extLst>
          </p:cNvPr>
          <p:cNvSpPr txBox="1">
            <a:spLocks/>
          </p:cNvSpPr>
          <p:nvPr/>
        </p:nvSpPr>
        <p:spPr>
          <a:xfrm>
            <a:off x="2" y="509281"/>
            <a:ext cx="12191999" cy="5941672"/>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867" dirty="0">
                <a:solidFill>
                  <a:schemeClr val="bg1"/>
                </a:solidFill>
                <a:latin typeface="Book Antiqua" panose="02040602050305030304" pitchFamily="18" charset="0"/>
                <a:cs typeface="Arial" panose="020B0604020202020204" pitchFamily="34" charset="0"/>
              </a:rPr>
              <a:t>Most Sacred Heart of Jesus</a:t>
            </a:r>
          </a:p>
          <a:p>
            <a:r>
              <a:rPr lang="en-US" sz="5867" dirty="0">
                <a:solidFill>
                  <a:schemeClr val="bg1"/>
                </a:solidFill>
                <a:latin typeface="Book Antiqua" panose="02040602050305030304" pitchFamily="18" charset="0"/>
                <a:cs typeface="Arial" panose="020B0604020202020204" pitchFamily="34" charset="0"/>
              </a:rPr>
              <a:t>Have mercy on us</a:t>
            </a:r>
          </a:p>
          <a:p>
            <a:r>
              <a:rPr lang="en-US" sz="5867" dirty="0">
                <a:solidFill>
                  <a:schemeClr val="bg1"/>
                </a:solidFill>
                <a:latin typeface="Book Antiqua" panose="02040602050305030304" pitchFamily="18" charset="0"/>
                <a:cs typeface="Arial" panose="020B0604020202020204" pitchFamily="34" charset="0"/>
              </a:rPr>
              <a:t>Most Sacred Heart of Jesus</a:t>
            </a:r>
          </a:p>
          <a:p>
            <a:r>
              <a:rPr lang="en-US" sz="5867" dirty="0">
                <a:solidFill>
                  <a:schemeClr val="bg1"/>
                </a:solidFill>
                <a:latin typeface="Book Antiqua" panose="02040602050305030304" pitchFamily="18" charset="0"/>
                <a:cs typeface="Arial" panose="020B0604020202020204" pitchFamily="34" charset="0"/>
              </a:rPr>
              <a:t>Have mercy on us</a:t>
            </a:r>
          </a:p>
          <a:p>
            <a:r>
              <a:rPr lang="en-US" sz="5867" dirty="0">
                <a:solidFill>
                  <a:schemeClr val="bg1"/>
                </a:solidFill>
                <a:latin typeface="Book Antiqua" panose="02040602050305030304" pitchFamily="18" charset="0"/>
                <a:cs typeface="Arial" panose="020B0604020202020204" pitchFamily="34" charset="0"/>
              </a:rPr>
              <a:t>Most Sacred Heart of Jesus</a:t>
            </a:r>
          </a:p>
          <a:p>
            <a:r>
              <a:rPr lang="en-US" sz="5867" dirty="0">
                <a:solidFill>
                  <a:schemeClr val="bg1"/>
                </a:solidFill>
                <a:latin typeface="Book Antiqua" panose="02040602050305030304" pitchFamily="18" charset="0"/>
                <a:cs typeface="Arial" panose="020B0604020202020204" pitchFamily="34" charset="0"/>
              </a:rPr>
              <a:t>Have mercy on us</a:t>
            </a:r>
          </a:p>
        </p:txBody>
      </p:sp>
    </p:spTree>
    <p:extLst>
      <p:ext uri="{BB962C8B-B14F-4D97-AF65-F5344CB8AC3E}">
        <p14:creationId xmlns:p14="http://schemas.microsoft.com/office/powerpoint/2010/main" val="4234597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347872"/>
            <a:ext cx="12188857" cy="5510127"/>
          </a:xfrm>
        </p:spPr>
        <p:txBody>
          <a:bodyPr anchor="ctr">
            <a:noAutofit/>
          </a:bodyPr>
          <a:lstStyle/>
          <a:p>
            <a:pPr marL="0" indent="0" algn="ctr">
              <a:buNone/>
            </a:pPr>
            <a:r>
              <a:rPr lang="en-US" sz="5400" dirty="0">
                <a:solidFill>
                  <a:schemeClr val="bg1"/>
                </a:solidFill>
              </a:rPr>
              <a:t>Lord Jesus Christ</a:t>
            </a:r>
            <a:r>
              <a:rPr lang="en-US" sz="5400" dirty="0" smtClean="0">
                <a:solidFill>
                  <a:schemeClr val="bg1"/>
                </a:solidFill>
              </a:rPr>
              <a:t>,  </a:t>
            </a:r>
            <a:r>
              <a:rPr lang="en-US" sz="5400" dirty="0">
                <a:solidFill>
                  <a:schemeClr val="bg1"/>
                </a:solidFill>
              </a:rPr>
              <a:t>you give us your flesh and blood for the life of the world</a:t>
            </a:r>
            <a:r>
              <a:rPr lang="en-US" sz="5400" dirty="0" smtClean="0">
                <a:solidFill>
                  <a:schemeClr val="bg1"/>
                </a:solidFill>
              </a:rPr>
              <a:t>, and </a:t>
            </a:r>
            <a:r>
              <a:rPr lang="en-US" sz="5400" dirty="0">
                <a:solidFill>
                  <a:schemeClr val="bg1"/>
                </a:solidFill>
              </a:rPr>
              <a:t>you desire that all people come to the Supper of the Sacrifice of the Lamb</a:t>
            </a:r>
            <a:r>
              <a:rPr lang="en-US" sz="5400" dirty="0" smtClean="0">
                <a:solidFill>
                  <a:schemeClr val="bg1"/>
                </a:solidFill>
              </a:rPr>
              <a:t>. </a:t>
            </a:r>
            <a:endParaRPr lang="en-US" sz="5400" dirty="0">
              <a:solidFill>
                <a:schemeClr val="bg1"/>
              </a:solidFill>
            </a:endParaRPr>
          </a:p>
        </p:txBody>
      </p:sp>
      <p:sp>
        <p:nvSpPr>
          <p:cNvPr id="4" name="TextBox 3"/>
          <p:cNvSpPr txBox="1"/>
          <p:nvPr/>
        </p:nvSpPr>
        <p:spPr>
          <a:xfrm>
            <a:off x="3143" y="239877"/>
            <a:ext cx="12188857" cy="1107996"/>
          </a:xfrm>
          <a:prstGeom prst="rect">
            <a:avLst/>
          </a:prstGeom>
          <a:solidFill>
            <a:schemeClr val="bg1"/>
          </a:solidFill>
        </p:spPr>
        <p:txBody>
          <a:bodyPr wrap="square" rtlCol="0">
            <a:spAutoFit/>
          </a:bodyPr>
          <a:lstStyle/>
          <a:p>
            <a:pPr algn="ctr"/>
            <a:r>
              <a:rPr lang="en-US" sz="6600" dirty="0" smtClean="0">
                <a:solidFill>
                  <a:srgbClr val="006600"/>
                </a:solidFill>
              </a:rPr>
              <a:t>National Eucharistic Revival Prayer</a:t>
            </a:r>
            <a:endParaRPr lang="en-US" sz="6600" dirty="0">
              <a:solidFill>
                <a:srgbClr val="006600"/>
              </a:solidFill>
            </a:endParaRPr>
          </a:p>
        </p:txBody>
      </p:sp>
      <p:pic>
        <p:nvPicPr>
          <p:cNvPr id="5" name="Picture 4" descr="A picture containing circle, graphics, clipart, symbol&#10;&#10;Description automatically generate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1" y="5858395"/>
            <a:ext cx="815340" cy="73152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53548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124691"/>
            <a:ext cx="12067309" cy="6639791"/>
          </a:xfrm>
        </p:spPr>
        <p:txBody>
          <a:bodyPr>
            <a:normAutofit fontScale="90000"/>
          </a:bodyPr>
          <a:lstStyle/>
          <a:p>
            <a:pPr marL="0" indent="0" algn="ctr"/>
            <a:r>
              <a:rPr lang="en-US" sz="6000" dirty="0">
                <a:solidFill>
                  <a:schemeClr val="bg1"/>
                </a:solidFill>
                <a:latin typeface="+mn-lt"/>
              </a:rPr>
              <a:t>Renew in your Church the truth, beauty, and goodness contained in the Most Blessed Eucharist</a:t>
            </a:r>
            <a:r>
              <a:rPr lang="en-US" sz="6000" dirty="0" smtClean="0">
                <a:solidFill>
                  <a:schemeClr val="bg1"/>
                </a:solidFill>
                <a:latin typeface="+mn-lt"/>
              </a:rPr>
              <a:t>.  Jesus</a:t>
            </a:r>
            <a:r>
              <a:rPr lang="en-US" sz="6000" dirty="0">
                <a:solidFill>
                  <a:schemeClr val="bg1"/>
                </a:solidFill>
                <a:latin typeface="+mn-lt"/>
              </a:rPr>
              <a:t>, living in the Eucharist, come and live in me</a:t>
            </a:r>
            <a:r>
              <a:rPr lang="en-US" sz="6000" dirty="0" smtClean="0">
                <a:solidFill>
                  <a:schemeClr val="bg1"/>
                </a:solidFill>
                <a:latin typeface="+mn-lt"/>
              </a:rPr>
              <a:t>.  Jesus</a:t>
            </a:r>
            <a:r>
              <a:rPr lang="en-US" sz="6000" dirty="0">
                <a:solidFill>
                  <a:schemeClr val="bg1"/>
                </a:solidFill>
                <a:latin typeface="+mn-lt"/>
              </a:rPr>
              <a:t>, healing in the Eucharist, come and heal me</a:t>
            </a:r>
            <a:r>
              <a:rPr lang="en-US" sz="6000" dirty="0" smtClean="0">
                <a:solidFill>
                  <a:schemeClr val="bg1"/>
                </a:solidFill>
                <a:latin typeface="+mn-lt"/>
              </a:rPr>
              <a:t>.</a:t>
            </a:r>
            <a:br>
              <a:rPr lang="en-US" sz="6000" dirty="0" smtClean="0">
                <a:solidFill>
                  <a:schemeClr val="bg1"/>
                </a:solidFill>
                <a:latin typeface="+mn-lt"/>
              </a:rPr>
            </a:br>
            <a:r>
              <a:rPr lang="en-US" sz="6000" dirty="0">
                <a:solidFill>
                  <a:schemeClr val="bg1"/>
                </a:solidFill>
                <a:latin typeface="+mn-lt"/>
              </a:rPr>
              <a:t>Jesus, sacrificing yourself in the Eucharist,</a:t>
            </a:r>
            <a:endParaRPr lang="en-US" sz="6000" dirty="0">
              <a:latin typeface="+mn-lt"/>
            </a:endParaRPr>
          </a:p>
        </p:txBody>
      </p:sp>
      <p:pic>
        <p:nvPicPr>
          <p:cNvPr id="4" name="Picture 3" descr="A picture containing circle, graphics, clipart, symbol&#10;&#10;Description automatically generate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1" y="5941522"/>
            <a:ext cx="815340" cy="73152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6889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0"/>
            <a:ext cx="12192000" cy="6691745"/>
          </a:xfrm>
        </p:spPr>
        <p:txBody>
          <a:bodyPr>
            <a:normAutofit fontScale="90000"/>
          </a:bodyPr>
          <a:lstStyle/>
          <a:p>
            <a:r>
              <a:rPr lang="en-US" dirty="0" smtClean="0">
                <a:solidFill>
                  <a:schemeClr val="bg1"/>
                </a:solidFill>
                <a:latin typeface="+mn-lt"/>
              </a:rPr>
              <a:t>come </a:t>
            </a:r>
            <a:r>
              <a:rPr lang="en-US" dirty="0">
                <a:solidFill>
                  <a:schemeClr val="bg1"/>
                </a:solidFill>
                <a:latin typeface="+mn-lt"/>
              </a:rPr>
              <a:t>and suffer in me</a:t>
            </a:r>
            <a:r>
              <a:rPr lang="en-US" dirty="0" smtClean="0">
                <a:solidFill>
                  <a:schemeClr val="bg1"/>
                </a:solidFill>
                <a:latin typeface="+mn-lt"/>
              </a:rPr>
              <a:t>. Jesus</a:t>
            </a:r>
            <a:r>
              <a:rPr lang="en-US" dirty="0">
                <a:solidFill>
                  <a:schemeClr val="bg1"/>
                </a:solidFill>
                <a:latin typeface="+mn-lt"/>
              </a:rPr>
              <a:t>, rising in the Eucharist, come and rise to new life in me</a:t>
            </a:r>
            <a:r>
              <a:rPr lang="en-US" dirty="0" smtClean="0">
                <a:solidFill>
                  <a:schemeClr val="bg1"/>
                </a:solidFill>
                <a:latin typeface="+mn-lt"/>
              </a:rPr>
              <a:t>. Jesus</a:t>
            </a:r>
            <a:r>
              <a:rPr lang="en-US" dirty="0">
                <a:solidFill>
                  <a:schemeClr val="bg1"/>
                </a:solidFill>
                <a:latin typeface="+mn-lt"/>
              </a:rPr>
              <a:t>, loving in the Eucharist, come and love in me</a:t>
            </a:r>
            <a:r>
              <a:rPr lang="en-US" dirty="0" smtClean="0">
                <a:solidFill>
                  <a:schemeClr val="bg1"/>
                </a:solidFill>
                <a:latin typeface="+mn-lt"/>
              </a:rPr>
              <a:t>. Lord </a:t>
            </a:r>
            <a:r>
              <a:rPr lang="en-US" dirty="0">
                <a:solidFill>
                  <a:schemeClr val="bg1"/>
                </a:solidFill>
                <a:latin typeface="+mn-lt"/>
              </a:rPr>
              <a:t>Jesus Christ</a:t>
            </a:r>
            <a:r>
              <a:rPr lang="en-US" dirty="0" smtClean="0">
                <a:solidFill>
                  <a:schemeClr val="bg1"/>
                </a:solidFill>
                <a:latin typeface="+mn-lt"/>
              </a:rPr>
              <a:t>,  </a:t>
            </a:r>
            <a:r>
              <a:rPr lang="en-US" dirty="0">
                <a:solidFill>
                  <a:schemeClr val="bg1"/>
                </a:solidFill>
                <a:latin typeface="+mn-lt"/>
              </a:rPr>
              <a:t>through the paschal mystery of your death and resurrection made present in every Holy Mass</a:t>
            </a:r>
            <a:r>
              <a:rPr lang="en-US" dirty="0" smtClean="0">
                <a:solidFill>
                  <a:schemeClr val="bg1"/>
                </a:solidFill>
                <a:latin typeface="+mn-lt"/>
              </a:rPr>
              <a:t>, pour </a:t>
            </a:r>
            <a:r>
              <a:rPr lang="en-US" dirty="0">
                <a:solidFill>
                  <a:schemeClr val="bg1"/>
                </a:solidFill>
                <a:latin typeface="+mn-lt"/>
              </a:rPr>
              <a:t>out your healing love on your Church and on our world.</a:t>
            </a:r>
          </a:p>
        </p:txBody>
      </p:sp>
      <p:pic>
        <p:nvPicPr>
          <p:cNvPr id="5" name="Picture 4" descr="A picture containing circle, graphics, clipart, symbol&#10;&#10;Description automatically generate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1" y="5858395"/>
            <a:ext cx="815340" cy="73152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31475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518"/>
            <a:ext cx="12192000" cy="6657478"/>
          </a:xfrm>
        </p:spPr>
        <p:txBody>
          <a:bodyPr anchor="ctr">
            <a:noAutofit/>
          </a:bodyPr>
          <a:lstStyle/>
          <a:p>
            <a:pPr marL="0" indent="0" algn="ctr">
              <a:buNone/>
            </a:pPr>
            <a:r>
              <a:rPr lang="en-US" sz="5400" dirty="0">
                <a:solidFill>
                  <a:schemeClr val="bg1"/>
                </a:solidFill>
              </a:rPr>
              <a:t>Grant that as we lift you up during this time of Eucharistic Revival,</a:t>
            </a:r>
          </a:p>
          <a:p>
            <a:pPr marL="0" indent="0" algn="ctr">
              <a:buNone/>
            </a:pPr>
            <a:r>
              <a:rPr lang="en-US" sz="5400" dirty="0">
                <a:solidFill>
                  <a:schemeClr val="bg1"/>
                </a:solidFill>
              </a:rPr>
              <a:t> your Holy Spirit may draw all people to join us at this Banquet of Life.</a:t>
            </a:r>
          </a:p>
          <a:p>
            <a:pPr marL="0" indent="0" algn="ctr">
              <a:buNone/>
            </a:pPr>
            <a:r>
              <a:rPr lang="en-US" sz="5400" dirty="0">
                <a:solidFill>
                  <a:schemeClr val="bg1"/>
                </a:solidFill>
              </a:rPr>
              <a:t>You live and reign with the Father and the Holy Spirit, God forever and ever.</a:t>
            </a:r>
          </a:p>
          <a:p>
            <a:pPr marL="0" indent="0" algn="ctr">
              <a:buNone/>
            </a:pPr>
            <a:r>
              <a:rPr lang="en-US" sz="5400" dirty="0">
                <a:solidFill>
                  <a:schemeClr val="bg1"/>
                </a:solidFill>
              </a:rPr>
              <a:t>Our Lady of Peace, Mother of the Eucharist, Pray for us.</a:t>
            </a:r>
          </a:p>
        </p:txBody>
      </p:sp>
      <p:pic>
        <p:nvPicPr>
          <p:cNvPr id="4" name="Picture 3" descr="A picture containing circle, graphics, clipart, symbol&#10;&#10;Description automatically generate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1" y="5858395"/>
            <a:ext cx="815340" cy="73152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2532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41575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SENDING</a:t>
            </a:r>
            <a:endParaRPr lang="en-US" sz="6000" b="1" dirty="0">
              <a:solidFill>
                <a:srgbClr val="006600"/>
              </a:solidFill>
            </a:endParaRPr>
          </a:p>
        </p:txBody>
      </p:sp>
      <p:sp>
        <p:nvSpPr>
          <p:cNvPr id="4" name="Title 1">
            <a:extLst>
              <a:ext uri="{FF2B5EF4-FFF2-40B4-BE49-F238E27FC236}">
                <a16:creationId xmlns:a16="http://schemas.microsoft.com/office/drawing/2014/main" id="{071D4AAA-D4CC-43EB-BF7A-0DC4056B0B6E}"/>
              </a:ext>
            </a:extLst>
          </p:cNvPr>
          <p:cNvSpPr txBox="1">
            <a:spLocks/>
          </p:cNvSpPr>
          <p:nvPr/>
        </p:nvSpPr>
        <p:spPr>
          <a:xfrm>
            <a:off x="914400" y="2131485"/>
            <a:ext cx="10363200" cy="1468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8000" smtClean="0">
                <a:solidFill>
                  <a:schemeClr val="bg1"/>
                </a:solidFill>
              </a:rPr>
              <a:t>Rain Down</a:t>
            </a:r>
            <a:endParaRPr lang="en-US" altLang="en-US" sz="8000" dirty="0">
              <a:solidFill>
                <a:schemeClr val="bg1"/>
              </a:solidFill>
            </a:endParaRPr>
          </a:p>
        </p:txBody>
      </p:sp>
      <p:sp>
        <p:nvSpPr>
          <p:cNvPr id="5" name="Subtitle 2">
            <a:extLst>
              <a:ext uri="{FF2B5EF4-FFF2-40B4-BE49-F238E27FC236}">
                <a16:creationId xmlns:a16="http://schemas.microsoft.com/office/drawing/2014/main" id="{DEBD951B-1FC1-468C-9E8F-1E5A6BB97145}"/>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mtClean="0">
                <a:solidFill>
                  <a:schemeClr val="bg1"/>
                </a:solidFill>
              </a:rPr>
              <a:t>Jaime Cortez</a:t>
            </a:r>
            <a:endParaRPr lang="en-US" altLang="en-US" dirty="0">
              <a:solidFill>
                <a:schemeClr val="bg1"/>
              </a:solidFill>
            </a:endParaRPr>
          </a:p>
        </p:txBody>
      </p:sp>
      <p:sp>
        <p:nvSpPr>
          <p:cNvPr id="6" name="TextBox 5"/>
          <p:cNvSpPr txBox="1"/>
          <p:nvPr/>
        </p:nvSpPr>
        <p:spPr>
          <a:xfrm>
            <a:off x="20321" y="5924550"/>
            <a:ext cx="12171680" cy="830997"/>
          </a:xfrm>
          <a:prstGeom prst="rect">
            <a:avLst/>
          </a:prstGeom>
          <a:noFill/>
        </p:spPr>
        <p:txBody>
          <a:bodyPr wrap="square" rtlCol="0">
            <a:spAutoFit/>
          </a:bodyPr>
          <a:lstStyle/>
          <a:p>
            <a:pPr algn="ctr"/>
            <a:r>
              <a:rPr lang="en-US" altLang="en-US" sz="2400" dirty="0">
                <a:solidFill>
                  <a:schemeClr val="bg1">
                    <a:lumMod val="50000"/>
                  </a:schemeClr>
                </a:solidFill>
                <a:latin typeface="Agency FB" panose="020B0503020202020204" pitchFamily="34" charset="0"/>
              </a:rPr>
              <a:t>Text based on Psalm 33.  Text and music ©  1991  Jaime Cortez.  Published by OCP.  All rights reserved.  One License, #734524-A.  One License Song#80623</a:t>
            </a:r>
          </a:p>
        </p:txBody>
      </p:sp>
    </p:spTree>
    <p:extLst>
      <p:ext uri="{BB962C8B-B14F-4D97-AF65-F5344CB8AC3E}">
        <p14:creationId xmlns:p14="http://schemas.microsoft.com/office/powerpoint/2010/main" val="2827954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8DB29FAE-66F8-43CA-8C4A-FFCE6ED3FE10}"/>
              </a:ext>
            </a:extLst>
          </p:cNvPr>
          <p:cNvSpPr>
            <a:spLocks noGrp="1" noChangeArrowheads="1"/>
          </p:cNvSpPr>
          <p:nvPr>
            <p:ph type="body" idx="1"/>
          </p:nvPr>
        </p:nvSpPr>
        <p:spPr>
          <a:xfrm>
            <a:off x="0" y="482600"/>
            <a:ext cx="12192000" cy="5689600"/>
          </a:xfrm>
        </p:spPr>
        <p:txBody>
          <a:bodyPr/>
          <a:lstStyle/>
          <a:p>
            <a:pPr algn="ctr" eaLnBrk="1" hangingPunct="1">
              <a:buFontTx/>
              <a:buNone/>
            </a:pPr>
            <a:r>
              <a:rPr lang="en-US" altLang="en-US" dirty="0">
                <a:solidFill>
                  <a:schemeClr val="bg1"/>
                </a:solidFill>
                <a:latin typeface="Arial" panose="020B0604020202020204" pitchFamily="34" charset="0"/>
              </a:rPr>
              <a:t>Refrain</a:t>
            </a:r>
          </a:p>
          <a:p>
            <a:pPr algn="ctr" eaLnBrk="1" hangingPunct="1">
              <a:buFontTx/>
              <a:buNone/>
            </a:pPr>
            <a:r>
              <a:rPr lang="en-US" altLang="en-US" sz="5867" dirty="0">
                <a:solidFill>
                  <a:schemeClr val="bg1"/>
                </a:solidFill>
                <a:latin typeface="Arial" panose="020B0604020202020204" pitchFamily="34" charset="0"/>
              </a:rPr>
              <a:t>Rain down, rain down,</a:t>
            </a:r>
          </a:p>
          <a:p>
            <a:pPr algn="ctr" eaLnBrk="1" hangingPunct="1">
              <a:buFontTx/>
              <a:buNone/>
            </a:pPr>
            <a:r>
              <a:rPr lang="en-US" altLang="en-US" sz="5867" dirty="0">
                <a:solidFill>
                  <a:schemeClr val="bg1"/>
                </a:solidFill>
                <a:latin typeface="Arial" panose="020B0604020202020204" pitchFamily="34" charset="0"/>
              </a:rPr>
              <a:t>Rain down your love on your people</a:t>
            </a:r>
          </a:p>
          <a:p>
            <a:pPr algn="ctr" eaLnBrk="1" hangingPunct="1">
              <a:buFontTx/>
              <a:buNone/>
            </a:pPr>
            <a:r>
              <a:rPr lang="en-US" altLang="en-US" sz="5867" dirty="0">
                <a:solidFill>
                  <a:schemeClr val="bg1"/>
                </a:solidFill>
                <a:latin typeface="Arial" panose="020B0604020202020204" pitchFamily="34" charset="0"/>
              </a:rPr>
              <a:t>Rain down, rain down</a:t>
            </a:r>
          </a:p>
          <a:p>
            <a:pPr algn="ctr" eaLnBrk="1" hangingPunct="1">
              <a:buFontTx/>
              <a:buNone/>
            </a:pPr>
            <a:r>
              <a:rPr lang="en-US" altLang="en-US" sz="5867" dirty="0">
                <a:solidFill>
                  <a:schemeClr val="bg1"/>
                </a:solidFill>
                <a:latin typeface="Arial" panose="020B0604020202020204" pitchFamily="34" charset="0"/>
              </a:rPr>
              <a:t>Rain down your love, God of life</a:t>
            </a:r>
          </a:p>
        </p:txBody>
      </p:sp>
      <p:sp>
        <p:nvSpPr>
          <p:cNvPr id="4" name="TextBox 3"/>
          <p:cNvSpPr txBox="1"/>
          <p:nvPr/>
        </p:nvSpPr>
        <p:spPr>
          <a:xfrm>
            <a:off x="20321" y="5924550"/>
            <a:ext cx="12171680" cy="830997"/>
          </a:xfrm>
          <a:prstGeom prst="rect">
            <a:avLst/>
          </a:prstGeom>
          <a:noFill/>
        </p:spPr>
        <p:txBody>
          <a:bodyPr wrap="square" rtlCol="0">
            <a:spAutoFit/>
          </a:bodyPr>
          <a:lstStyle/>
          <a:p>
            <a:pPr algn="ctr"/>
            <a:r>
              <a:rPr lang="en-US" altLang="en-US" sz="2400" dirty="0">
                <a:solidFill>
                  <a:schemeClr val="bg1">
                    <a:lumMod val="50000"/>
                  </a:schemeClr>
                </a:solidFill>
                <a:latin typeface="Agency FB" panose="020B0503020202020204" pitchFamily="34" charset="0"/>
              </a:rPr>
              <a:t>Text based on Psalm 33.  Text and music ©  1991  Jaime Cortez.  Published by OCP.  All rights reserved.  One License, #734524-A.  One License Song#80623</a:t>
            </a:r>
          </a:p>
        </p:txBody>
      </p:sp>
    </p:spTree>
    <p:extLst>
      <p:ext uri="{BB962C8B-B14F-4D97-AF65-F5344CB8AC3E}">
        <p14:creationId xmlns:p14="http://schemas.microsoft.com/office/powerpoint/2010/main" val="2875122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709F107F-816C-491F-AC01-19316FFB7EFB}"/>
              </a:ext>
            </a:extLst>
          </p:cNvPr>
          <p:cNvSpPr>
            <a:spLocks noGrp="1" noChangeArrowheads="1"/>
          </p:cNvSpPr>
          <p:nvPr>
            <p:ph type="body" idx="1"/>
          </p:nvPr>
        </p:nvSpPr>
        <p:spPr>
          <a:xfrm>
            <a:off x="0" y="482600"/>
            <a:ext cx="12192000" cy="5613400"/>
          </a:xfrm>
        </p:spPr>
        <p:txBody>
          <a:bodyPr/>
          <a:lstStyle/>
          <a:p>
            <a:pPr algn="ctr" eaLnBrk="1" hangingPunct="1">
              <a:buFontTx/>
              <a:buNone/>
            </a:pPr>
            <a:r>
              <a:rPr lang="en-US" altLang="en-US" dirty="0">
                <a:solidFill>
                  <a:schemeClr val="bg1"/>
                </a:solidFill>
                <a:latin typeface="Arial" panose="020B0604020202020204" pitchFamily="34" charset="0"/>
              </a:rPr>
              <a:t>Verse 1</a:t>
            </a:r>
          </a:p>
          <a:p>
            <a:pPr algn="ctr" eaLnBrk="1" hangingPunct="1">
              <a:buFontTx/>
              <a:buNone/>
            </a:pPr>
            <a:r>
              <a:rPr lang="en-US" altLang="en-US" sz="5867" dirty="0">
                <a:solidFill>
                  <a:schemeClr val="bg1"/>
                </a:solidFill>
                <a:latin typeface="Arial" panose="020B0604020202020204" pitchFamily="34" charset="0"/>
              </a:rPr>
              <a:t>Faithful and true is the word of our God.  All of God’s works are so worthy of trust.  God’s mercy falls on the just and the right</a:t>
            </a:r>
          </a:p>
          <a:p>
            <a:pPr algn="ctr" eaLnBrk="1" hangingPunct="1">
              <a:buFontTx/>
              <a:buNone/>
            </a:pPr>
            <a:r>
              <a:rPr lang="en-US" altLang="en-US" sz="5867" dirty="0">
                <a:solidFill>
                  <a:schemeClr val="bg1"/>
                </a:solidFill>
                <a:latin typeface="Arial" panose="020B0604020202020204" pitchFamily="34" charset="0"/>
              </a:rPr>
              <a:t>Full of God’s love is the earth</a:t>
            </a:r>
          </a:p>
        </p:txBody>
      </p:sp>
      <p:sp>
        <p:nvSpPr>
          <p:cNvPr id="4" name="TextBox 3"/>
          <p:cNvSpPr txBox="1"/>
          <p:nvPr/>
        </p:nvSpPr>
        <p:spPr>
          <a:xfrm>
            <a:off x="20321" y="5924550"/>
            <a:ext cx="12171680" cy="830997"/>
          </a:xfrm>
          <a:prstGeom prst="rect">
            <a:avLst/>
          </a:prstGeom>
          <a:noFill/>
        </p:spPr>
        <p:txBody>
          <a:bodyPr wrap="square" rtlCol="0">
            <a:spAutoFit/>
          </a:bodyPr>
          <a:lstStyle/>
          <a:p>
            <a:pPr algn="ctr"/>
            <a:r>
              <a:rPr lang="en-US" altLang="en-US" sz="2400" dirty="0">
                <a:solidFill>
                  <a:schemeClr val="bg1">
                    <a:lumMod val="50000"/>
                  </a:schemeClr>
                </a:solidFill>
                <a:latin typeface="Agency FB" panose="020B0503020202020204" pitchFamily="34" charset="0"/>
              </a:rPr>
              <a:t>Text based on Psalm 33.  Text and music ©  1991  Jaime Cortez.  Published by OCP.  All rights reserved.  One License, #734524-A.  One License Song#80623</a:t>
            </a:r>
          </a:p>
        </p:txBody>
      </p:sp>
    </p:spTree>
    <p:extLst>
      <p:ext uri="{BB962C8B-B14F-4D97-AF65-F5344CB8AC3E}">
        <p14:creationId xmlns:p14="http://schemas.microsoft.com/office/powerpoint/2010/main" val="390624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2192000" cy="6049963"/>
          </a:xfrm>
        </p:spPr>
        <p:txBody>
          <a:bodyPr>
            <a:noAutofit/>
          </a:bodyPr>
          <a:lstStyle/>
          <a:p>
            <a:pPr marL="0" indent="0" algn="ctr">
              <a:spcBef>
                <a:spcPts val="0"/>
              </a:spcBef>
              <a:buNone/>
            </a:pPr>
            <a:r>
              <a:rPr lang="en-US" sz="5867" dirty="0">
                <a:solidFill>
                  <a:schemeClr val="bg1"/>
                </a:solidFill>
              </a:rPr>
              <a:t>Refrain</a:t>
            </a:r>
          </a:p>
          <a:p>
            <a:pPr marL="0" indent="0" algn="ctr">
              <a:spcBef>
                <a:spcPts val="0"/>
              </a:spcBef>
              <a:buNone/>
            </a:pPr>
            <a:r>
              <a:rPr lang="en-US" sz="5867" dirty="0">
                <a:solidFill>
                  <a:schemeClr val="bg1"/>
                </a:solidFill>
              </a:rPr>
              <a:t>Christ </a:t>
            </a:r>
            <a:r>
              <a:rPr lang="en-US" sz="5867" dirty="0">
                <a:solidFill>
                  <a:schemeClr val="bg1"/>
                </a:solidFill>
              </a:rPr>
              <a:t>in me arise and dispel all the darkness</a:t>
            </a:r>
            <a:r>
              <a:rPr lang="en-US" sz="5867" dirty="0">
                <a:solidFill>
                  <a:schemeClr val="bg1"/>
                </a:solidFill>
              </a:rPr>
              <a:t>. Christ </a:t>
            </a:r>
            <a:r>
              <a:rPr lang="en-US" sz="5867" dirty="0">
                <a:solidFill>
                  <a:schemeClr val="bg1"/>
                </a:solidFill>
              </a:rPr>
              <a:t>in me arise </a:t>
            </a:r>
            <a:r>
              <a:rPr lang="en-US" sz="5867" dirty="0">
                <a:solidFill>
                  <a:schemeClr val="bg1"/>
                </a:solidFill>
              </a:rPr>
              <a:t>with </a:t>
            </a:r>
            <a:r>
              <a:rPr lang="en-US" sz="5867" dirty="0">
                <a:solidFill>
                  <a:schemeClr val="bg1"/>
                </a:solidFill>
              </a:rPr>
              <a:t>your power and your strength</a:t>
            </a:r>
            <a:r>
              <a:rPr lang="en-US" sz="5867" dirty="0">
                <a:solidFill>
                  <a:schemeClr val="bg1"/>
                </a:solidFill>
              </a:rPr>
              <a:t>. Christ </a:t>
            </a:r>
            <a:r>
              <a:rPr lang="en-US" sz="5867" dirty="0">
                <a:solidFill>
                  <a:schemeClr val="bg1"/>
                </a:solidFill>
              </a:rPr>
              <a:t>in me pour out </a:t>
            </a:r>
            <a:r>
              <a:rPr lang="en-US" sz="5867" dirty="0">
                <a:solidFill>
                  <a:schemeClr val="bg1"/>
                </a:solidFill>
              </a:rPr>
              <a:t>your </a:t>
            </a:r>
            <a:r>
              <a:rPr lang="en-US" sz="5867" dirty="0">
                <a:solidFill>
                  <a:schemeClr val="bg1"/>
                </a:solidFill>
              </a:rPr>
              <a:t>blessing and healing.</a:t>
            </a:r>
            <a:br>
              <a:rPr lang="en-US" sz="5867" dirty="0">
                <a:solidFill>
                  <a:schemeClr val="bg1"/>
                </a:solidFill>
              </a:rPr>
            </a:br>
            <a:r>
              <a:rPr lang="en-US" sz="5867" dirty="0">
                <a:solidFill>
                  <a:schemeClr val="bg1"/>
                </a:solidFill>
              </a:rPr>
              <a:t>Christ in me arise and I shall rise with you.</a:t>
            </a:r>
          </a:p>
        </p:txBody>
      </p:sp>
      <p:sp>
        <p:nvSpPr>
          <p:cNvPr id="5" name="TextBox 4"/>
          <p:cNvSpPr txBox="1"/>
          <p:nvPr/>
        </p:nvSpPr>
        <p:spPr>
          <a:xfrm>
            <a:off x="0" y="5924549"/>
            <a:ext cx="12192000" cy="830997"/>
          </a:xfrm>
          <a:prstGeom prst="rect">
            <a:avLst/>
          </a:prstGeom>
          <a:noFill/>
        </p:spPr>
        <p:txBody>
          <a:bodyPr wrap="square" rtlCol="0">
            <a:spAutoFit/>
          </a:bodyPr>
          <a:lstStyle/>
          <a:p>
            <a:pPr algn="ctr"/>
            <a:r>
              <a:rPr lang="en-US" sz="2400" dirty="0">
                <a:solidFill>
                  <a:schemeClr val="bg1">
                    <a:lumMod val="50000"/>
                  </a:schemeClr>
                </a:solidFill>
              </a:rPr>
              <a:t>© 2008, Trevor Thomson. Published by Spirit &amp; Song®, a division of OCP. All rights reserved.</a:t>
            </a:r>
          </a:p>
          <a:p>
            <a:pPr algn="ctr"/>
            <a:r>
              <a:rPr lang="en-US" sz="2400" dirty="0">
                <a:solidFill>
                  <a:schemeClr val="bg1">
                    <a:lumMod val="50000"/>
                  </a:schemeClr>
                </a:solidFill>
              </a:rPr>
              <a:t>Contributors: Trevor </a:t>
            </a:r>
            <a:r>
              <a:rPr lang="en-US" sz="2400" dirty="0">
                <a:solidFill>
                  <a:schemeClr val="bg1">
                    <a:lumMod val="50000"/>
                  </a:schemeClr>
                </a:solidFill>
              </a:rPr>
              <a:t>Thomson, One License#734524-A, One License Song#30102672</a:t>
            </a:r>
            <a:endParaRPr lang="en-US" sz="2400" dirty="0">
              <a:solidFill>
                <a:schemeClr val="bg1">
                  <a:lumMod val="50000"/>
                </a:schemeClr>
              </a:solidFill>
            </a:endParaRPr>
          </a:p>
        </p:txBody>
      </p:sp>
    </p:spTree>
    <p:extLst>
      <p:ext uri="{BB962C8B-B14F-4D97-AF65-F5344CB8AC3E}">
        <p14:creationId xmlns:p14="http://schemas.microsoft.com/office/powerpoint/2010/main" val="30974950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A8E9FF51-DFE5-4E38-B4AF-3F9D13E7F591}"/>
              </a:ext>
            </a:extLst>
          </p:cNvPr>
          <p:cNvSpPr>
            <a:spLocks noGrp="1" noChangeArrowheads="1"/>
          </p:cNvSpPr>
          <p:nvPr>
            <p:ph type="body" idx="1"/>
          </p:nvPr>
        </p:nvSpPr>
        <p:spPr>
          <a:xfrm>
            <a:off x="0" y="381000"/>
            <a:ext cx="12192000" cy="5283200"/>
          </a:xfrm>
        </p:spPr>
        <p:txBody>
          <a:bodyPr/>
          <a:lstStyle/>
          <a:p>
            <a:pPr algn="ctr" eaLnBrk="1" hangingPunct="1">
              <a:buFontTx/>
              <a:buNone/>
            </a:pPr>
            <a:r>
              <a:rPr lang="en-US" altLang="en-US" dirty="0">
                <a:solidFill>
                  <a:schemeClr val="bg1"/>
                </a:solidFill>
                <a:latin typeface="Arial" panose="020B0604020202020204" pitchFamily="34" charset="0"/>
              </a:rPr>
              <a:t>Refrain</a:t>
            </a:r>
          </a:p>
          <a:p>
            <a:pPr algn="ctr" eaLnBrk="1" hangingPunct="1">
              <a:buFontTx/>
              <a:buNone/>
            </a:pPr>
            <a:r>
              <a:rPr lang="en-US" altLang="en-US" sz="5867" dirty="0">
                <a:solidFill>
                  <a:schemeClr val="bg1"/>
                </a:solidFill>
                <a:latin typeface="Arial" panose="020B0604020202020204" pitchFamily="34" charset="0"/>
              </a:rPr>
              <a:t>Rain down, rain down,</a:t>
            </a:r>
          </a:p>
          <a:p>
            <a:pPr algn="ctr" eaLnBrk="1" hangingPunct="1">
              <a:buFontTx/>
              <a:buNone/>
            </a:pPr>
            <a:r>
              <a:rPr lang="en-US" altLang="en-US" sz="5867" dirty="0">
                <a:solidFill>
                  <a:schemeClr val="bg1"/>
                </a:solidFill>
                <a:latin typeface="Arial" panose="020B0604020202020204" pitchFamily="34" charset="0"/>
              </a:rPr>
              <a:t>Rain down your love on your people</a:t>
            </a:r>
          </a:p>
          <a:p>
            <a:pPr algn="ctr" eaLnBrk="1" hangingPunct="1">
              <a:buFontTx/>
              <a:buNone/>
            </a:pPr>
            <a:r>
              <a:rPr lang="en-US" altLang="en-US" sz="5867" dirty="0">
                <a:solidFill>
                  <a:schemeClr val="bg1"/>
                </a:solidFill>
                <a:latin typeface="Arial" panose="020B0604020202020204" pitchFamily="34" charset="0"/>
              </a:rPr>
              <a:t>Rain down, rain down</a:t>
            </a:r>
          </a:p>
          <a:p>
            <a:pPr algn="ctr" eaLnBrk="1" hangingPunct="1">
              <a:buFontTx/>
              <a:buNone/>
            </a:pPr>
            <a:r>
              <a:rPr lang="en-US" altLang="en-US" sz="5867" dirty="0">
                <a:solidFill>
                  <a:schemeClr val="bg1"/>
                </a:solidFill>
                <a:latin typeface="Arial" panose="020B0604020202020204" pitchFamily="34" charset="0"/>
              </a:rPr>
              <a:t>Rain down your love, God of life</a:t>
            </a:r>
          </a:p>
        </p:txBody>
      </p:sp>
      <p:sp>
        <p:nvSpPr>
          <p:cNvPr id="4" name="TextBox 3"/>
          <p:cNvSpPr txBox="1"/>
          <p:nvPr/>
        </p:nvSpPr>
        <p:spPr>
          <a:xfrm>
            <a:off x="20321" y="5924550"/>
            <a:ext cx="12171680" cy="830997"/>
          </a:xfrm>
          <a:prstGeom prst="rect">
            <a:avLst/>
          </a:prstGeom>
          <a:noFill/>
        </p:spPr>
        <p:txBody>
          <a:bodyPr wrap="square" rtlCol="0">
            <a:spAutoFit/>
          </a:bodyPr>
          <a:lstStyle/>
          <a:p>
            <a:pPr algn="ctr"/>
            <a:r>
              <a:rPr lang="en-US" altLang="en-US" sz="2400" dirty="0">
                <a:solidFill>
                  <a:schemeClr val="bg1">
                    <a:lumMod val="50000"/>
                  </a:schemeClr>
                </a:solidFill>
                <a:latin typeface="Agency FB" panose="020B0503020202020204" pitchFamily="34" charset="0"/>
              </a:rPr>
              <a:t>Text based on Psalm 33.  Text and music ©  1991  Jaime Cortez.  Published by OCP.  All rights reserved.  One License, #734524-A.  One License Song#80623</a:t>
            </a:r>
          </a:p>
        </p:txBody>
      </p:sp>
    </p:spTree>
    <p:extLst>
      <p:ext uri="{BB962C8B-B14F-4D97-AF65-F5344CB8AC3E}">
        <p14:creationId xmlns:p14="http://schemas.microsoft.com/office/powerpoint/2010/main" val="19324603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D91CAA9-76FF-4634-9C71-223DEF7BC65B}"/>
              </a:ext>
            </a:extLst>
          </p:cNvPr>
          <p:cNvSpPr>
            <a:spLocks noGrp="1" noChangeArrowheads="1"/>
          </p:cNvSpPr>
          <p:nvPr>
            <p:ph type="body" idx="1"/>
          </p:nvPr>
        </p:nvSpPr>
        <p:spPr>
          <a:xfrm>
            <a:off x="0" y="381000"/>
            <a:ext cx="12192000" cy="5689600"/>
          </a:xfrm>
        </p:spPr>
        <p:txBody>
          <a:bodyPr/>
          <a:lstStyle/>
          <a:p>
            <a:pPr algn="ctr" eaLnBrk="1" hangingPunct="1">
              <a:buFontTx/>
              <a:buNone/>
            </a:pPr>
            <a:r>
              <a:rPr lang="en-US" altLang="en-US" dirty="0">
                <a:solidFill>
                  <a:schemeClr val="bg1"/>
                </a:solidFill>
                <a:latin typeface="Arial" panose="020B0604020202020204" pitchFamily="34" charset="0"/>
              </a:rPr>
              <a:t>Verse 2</a:t>
            </a:r>
          </a:p>
          <a:p>
            <a:pPr algn="ctr">
              <a:spcBef>
                <a:spcPts val="0"/>
              </a:spcBef>
              <a:buNone/>
            </a:pPr>
            <a:r>
              <a:rPr lang="en-US" altLang="en-US" sz="5867" dirty="0">
                <a:solidFill>
                  <a:schemeClr val="bg1"/>
                </a:solidFill>
                <a:latin typeface="Arial" panose="020B0604020202020204" pitchFamily="34" charset="0"/>
              </a:rPr>
              <a:t>We who revere and find hope in our God Live in the kindness of joy and God’s wing God will protect us from darkness and death</a:t>
            </a:r>
          </a:p>
          <a:p>
            <a:pPr algn="ctr">
              <a:spcBef>
                <a:spcPts val="0"/>
              </a:spcBef>
              <a:buNone/>
            </a:pPr>
            <a:r>
              <a:rPr lang="en-US" altLang="en-US" sz="5867" dirty="0">
                <a:solidFill>
                  <a:schemeClr val="bg1"/>
                </a:solidFill>
                <a:latin typeface="Arial" panose="020B0604020202020204" pitchFamily="34" charset="0"/>
              </a:rPr>
              <a:t>God will not leave us to starve</a:t>
            </a:r>
          </a:p>
        </p:txBody>
      </p:sp>
      <p:sp>
        <p:nvSpPr>
          <p:cNvPr id="4" name="TextBox 3"/>
          <p:cNvSpPr txBox="1"/>
          <p:nvPr/>
        </p:nvSpPr>
        <p:spPr>
          <a:xfrm>
            <a:off x="20321" y="5924550"/>
            <a:ext cx="12171680" cy="830997"/>
          </a:xfrm>
          <a:prstGeom prst="rect">
            <a:avLst/>
          </a:prstGeom>
          <a:noFill/>
        </p:spPr>
        <p:txBody>
          <a:bodyPr wrap="square" rtlCol="0">
            <a:spAutoFit/>
          </a:bodyPr>
          <a:lstStyle/>
          <a:p>
            <a:pPr algn="ctr"/>
            <a:r>
              <a:rPr lang="en-US" altLang="en-US" sz="2400" dirty="0">
                <a:solidFill>
                  <a:schemeClr val="bg1">
                    <a:lumMod val="50000"/>
                  </a:schemeClr>
                </a:solidFill>
                <a:latin typeface="Agency FB" panose="020B0503020202020204" pitchFamily="34" charset="0"/>
              </a:rPr>
              <a:t>Text based on Psalm 33.  Text and music ©  1991  Jaime Cortez.  Published by OCP.  All rights reserved.  One License, #734524-A.  One License Song#80623</a:t>
            </a:r>
          </a:p>
        </p:txBody>
      </p:sp>
    </p:spTree>
    <p:extLst>
      <p:ext uri="{BB962C8B-B14F-4D97-AF65-F5344CB8AC3E}">
        <p14:creationId xmlns:p14="http://schemas.microsoft.com/office/powerpoint/2010/main" val="8369808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59E7DD83-A1CF-41EC-93E4-008FDAA4E200}"/>
              </a:ext>
            </a:extLst>
          </p:cNvPr>
          <p:cNvSpPr>
            <a:spLocks noGrp="1" noChangeArrowheads="1"/>
          </p:cNvSpPr>
          <p:nvPr>
            <p:ph type="body" idx="1"/>
          </p:nvPr>
        </p:nvSpPr>
        <p:spPr>
          <a:xfrm>
            <a:off x="0" y="381000"/>
            <a:ext cx="12192000" cy="5791200"/>
          </a:xfrm>
        </p:spPr>
        <p:txBody>
          <a:bodyPr/>
          <a:lstStyle/>
          <a:p>
            <a:pPr algn="ctr" eaLnBrk="1" hangingPunct="1">
              <a:buFontTx/>
              <a:buNone/>
            </a:pPr>
            <a:r>
              <a:rPr lang="en-US" altLang="en-US" dirty="0">
                <a:solidFill>
                  <a:schemeClr val="bg1"/>
                </a:solidFill>
                <a:latin typeface="Arial" panose="020B0604020202020204" pitchFamily="34" charset="0"/>
              </a:rPr>
              <a:t>Refrain</a:t>
            </a:r>
          </a:p>
          <a:p>
            <a:pPr algn="ctr" eaLnBrk="1" hangingPunct="1">
              <a:buFontTx/>
              <a:buNone/>
            </a:pPr>
            <a:r>
              <a:rPr lang="en-US" altLang="en-US" sz="5867" dirty="0">
                <a:solidFill>
                  <a:schemeClr val="bg1"/>
                </a:solidFill>
                <a:latin typeface="Arial" panose="020B0604020202020204" pitchFamily="34" charset="0"/>
              </a:rPr>
              <a:t>Rain down, rain down,</a:t>
            </a:r>
          </a:p>
          <a:p>
            <a:pPr algn="ctr" eaLnBrk="1" hangingPunct="1">
              <a:buFontTx/>
              <a:buNone/>
            </a:pPr>
            <a:r>
              <a:rPr lang="en-US" altLang="en-US" sz="5867" dirty="0">
                <a:solidFill>
                  <a:schemeClr val="bg1"/>
                </a:solidFill>
                <a:latin typeface="Arial" panose="020B0604020202020204" pitchFamily="34" charset="0"/>
              </a:rPr>
              <a:t>Rain down your love on your people</a:t>
            </a:r>
          </a:p>
          <a:p>
            <a:pPr algn="ctr" eaLnBrk="1" hangingPunct="1">
              <a:buFontTx/>
              <a:buNone/>
            </a:pPr>
            <a:r>
              <a:rPr lang="en-US" altLang="en-US" sz="5867" dirty="0">
                <a:solidFill>
                  <a:schemeClr val="bg1"/>
                </a:solidFill>
                <a:latin typeface="Arial" panose="020B0604020202020204" pitchFamily="34" charset="0"/>
              </a:rPr>
              <a:t>Rain down, rain down</a:t>
            </a:r>
          </a:p>
          <a:p>
            <a:pPr algn="ctr" eaLnBrk="1" hangingPunct="1">
              <a:buFontTx/>
              <a:buNone/>
            </a:pPr>
            <a:r>
              <a:rPr lang="en-US" altLang="en-US" sz="5867" dirty="0">
                <a:solidFill>
                  <a:schemeClr val="bg1"/>
                </a:solidFill>
                <a:latin typeface="Arial" panose="020B0604020202020204" pitchFamily="34" charset="0"/>
              </a:rPr>
              <a:t>Rain down your love, God of life</a:t>
            </a:r>
          </a:p>
        </p:txBody>
      </p:sp>
      <p:sp>
        <p:nvSpPr>
          <p:cNvPr id="4" name="TextBox 3"/>
          <p:cNvSpPr txBox="1"/>
          <p:nvPr/>
        </p:nvSpPr>
        <p:spPr>
          <a:xfrm>
            <a:off x="20321" y="5924550"/>
            <a:ext cx="12171680" cy="830997"/>
          </a:xfrm>
          <a:prstGeom prst="rect">
            <a:avLst/>
          </a:prstGeom>
          <a:noFill/>
        </p:spPr>
        <p:txBody>
          <a:bodyPr wrap="square" rtlCol="0">
            <a:spAutoFit/>
          </a:bodyPr>
          <a:lstStyle/>
          <a:p>
            <a:pPr algn="ctr"/>
            <a:r>
              <a:rPr lang="en-US" altLang="en-US" sz="2400" dirty="0">
                <a:solidFill>
                  <a:schemeClr val="bg1">
                    <a:lumMod val="50000"/>
                  </a:schemeClr>
                </a:solidFill>
                <a:latin typeface="Agency FB" panose="020B0503020202020204" pitchFamily="34" charset="0"/>
              </a:rPr>
              <a:t>Text based on Psalm 33.  Text and music ©  1991  Jaime Cortez.  Published by OCP.  All rights reserved.  One License, #734524-A.  One License Song#80623</a:t>
            </a:r>
          </a:p>
        </p:txBody>
      </p:sp>
    </p:spTree>
    <p:extLst>
      <p:ext uri="{BB962C8B-B14F-4D97-AF65-F5344CB8AC3E}">
        <p14:creationId xmlns:p14="http://schemas.microsoft.com/office/powerpoint/2010/main" val="448638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33EAC80D-40F9-40BF-9AC2-EF807C7C1FF9}"/>
              </a:ext>
            </a:extLst>
          </p:cNvPr>
          <p:cNvSpPr>
            <a:spLocks noGrp="1" noChangeArrowheads="1"/>
          </p:cNvSpPr>
          <p:nvPr>
            <p:ph type="body" idx="1"/>
          </p:nvPr>
        </p:nvSpPr>
        <p:spPr>
          <a:xfrm>
            <a:off x="20320" y="279400"/>
            <a:ext cx="12192000" cy="5994400"/>
          </a:xfrm>
        </p:spPr>
        <p:txBody>
          <a:bodyPr/>
          <a:lstStyle/>
          <a:p>
            <a:pPr algn="ctr" eaLnBrk="1" hangingPunct="1">
              <a:buFontTx/>
              <a:buNone/>
            </a:pPr>
            <a:r>
              <a:rPr lang="en-US" altLang="en-US" dirty="0">
                <a:solidFill>
                  <a:schemeClr val="bg1"/>
                </a:solidFill>
                <a:latin typeface="Arial" panose="020B0604020202020204" pitchFamily="34" charset="0"/>
              </a:rPr>
              <a:t>Verse 3</a:t>
            </a:r>
          </a:p>
          <a:p>
            <a:pPr algn="ctr" eaLnBrk="1" hangingPunct="1">
              <a:buFontTx/>
              <a:buNone/>
            </a:pPr>
            <a:r>
              <a:rPr lang="en-US" altLang="en-US" sz="5867" dirty="0">
                <a:solidFill>
                  <a:schemeClr val="bg1"/>
                </a:solidFill>
                <a:latin typeface="Arial" panose="020B0604020202020204" pitchFamily="34" charset="0"/>
              </a:rPr>
              <a:t>God of creation, we long for your truth; You are the water of life that we thirst.  Grant that your love and your peace touch our hearts.  All of our hope lies in you</a:t>
            </a:r>
          </a:p>
          <a:p>
            <a:pPr algn="ctr" eaLnBrk="1" hangingPunct="1">
              <a:buFontTx/>
              <a:buNone/>
            </a:pPr>
            <a:endParaRPr lang="en-US" altLang="en-US" dirty="0">
              <a:solidFill>
                <a:schemeClr val="bg1"/>
              </a:solidFill>
              <a:latin typeface="Arial" panose="020B0604020202020204" pitchFamily="34" charset="0"/>
            </a:endParaRPr>
          </a:p>
          <a:p>
            <a:pPr algn="ctr" eaLnBrk="1" hangingPunct="1">
              <a:buFontTx/>
              <a:buNone/>
            </a:pPr>
            <a:endParaRPr lang="en-US" altLang="en-US" dirty="0">
              <a:solidFill>
                <a:schemeClr val="bg1"/>
              </a:solidFill>
              <a:latin typeface="Arial" panose="020B0604020202020204" pitchFamily="34" charset="0"/>
            </a:endParaRPr>
          </a:p>
        </p:txBody>
      </p:sp>
      <p:sp>
        <p:nvSpPr>
          <p:cNvPr id="4" name="TextBox 3"/>
          <p:cNvSpPr txBox="1"/>
          <p:nvPr/>
        </p:nvSpPr>
        <p:spPr>
          <a:xfrm>
            <a:off x="20321" y="5924550"/>
            <a:ext cx="12171680" cy="830997"/>
          </a:xfrm>
          <a:prstGeom prst="rect">
            <a:avLst/>
          </a:prstGeom>
          <a:noFill/>
        </p:spPr>
        <p:txBody>
          <a:bodyPr wrap="square" rtlCol="0">
            <a:spAutoFit/>
          </a:bodyPr>
          <a:lstStyle/>
          <a:p>
            <a:pPr algn="ctr"/>
            <a:r>
              <a:rPr lang="en-US" altLang="en-US" sz="2400" dirty="0">
                <a:solidFill>
                  <a:schemeClr val="bg1">
                    <a:lumMod val="50000"/>
                  </a:schemeClr>
                </a:solidFill>
                <a:latin typeface="Agency FB" panose="020B0503020202020204" pitchFamily="34" charset="0"/>
              </a:rPr>
              <a:t>Text based on Psalm 33.  Text and music ©  1991  Jaime Cortez.  Published by OCP.  All rights reserved.  One License, #734524-A.  One License Song#80623</a:t>
            </a:r>
          </a:p>
        </p:txBody>
      </p:sp>
    </p:spTree>
    <p:extLst>
      <p:ext uri="{BB962C8B-B14F-4D97-AF65-F5344CB8AC3E}">
        <p14:creationId xmlns:p14="http://schemas.microsoft.com/office/powerpoint/2010/main" val="415511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4ABCB53-3C26-46F1-91A6-5AC511D8B37B}"/>
              </a:ext>
            </a:extLst>
          </p:cNvPr>
          <p:cNvSpPr>
            <a:spLocks noGrp="1" noChangeArrowheads="1"/>
          </p:cNvSpPr>
          <p:nvPr>
            <p:ph type="body" idx="1"/>
          </p:nvPr>
        </p:nvSpPr>
        <p:spPr>
          <a:xfrm>
            <a:off x="20320" y="381000"/>
            <a:ext cx="12171680" cy="5384800"/>
          </a:xfrm>
        </p:spPr>
        <p:txBody>
          <a:bodyPr/>
          <a:lstStyle/>
          <a:p>
            <a:pPr algn="ctr" eaLnBrk="1" hangingPunct="1">
              <a:buFontTx/>
              <a:buNone/>
            </a:pPr>
            <a:r>
              <a:rPr lang="en-US" altLang="en-US" dirty="0">
                <a:solidFill>
                  <a:schemeClr val="bg1"/>
                </a:solidFill>
                <a:latin typeface="Arial" panose="020B0604020202020204" pitchFamily="34" charset="0"/>
              </a:rPr>
              <a:t>Refrain</a:t>
            </a:r>
          </a:p>
          <a:p>
            <a:pPr algn="ctr" eaLnBrk="1" hangingPunct="1">
              <a:buFontTx/>
              <a:buNone/>
            </a:pPr>
            <a:r>
              <a:rPr lang="en-US" altLang="en-US" sz="5867" dirty="0">
                <a:solidFill>
                  <a:schemeClr val="bg1"/>
                </a:solidFill>
                <a:latin typeface="Arial" panose="020B0604020202020204" pitchFamily="34" charset="0"/>
              </a:rPr>
              <a:t>Rain down, rain down,</a:t>
            </a:r>
          </a:p>
          <a:p>
            <a:pPr algn="ctr" eaLnBrk="1" hangingPunct="1">
              <a:buFontTx/>
              <a:buNone/>
            </a:pPr>
            <a:r>
              <a:rPr lang="en-US" altLang="en-US" sz="5867" dirty="0">
                <a:solidFill>
                  <a:schemeClr val="bg1"/>
                </a:solidFill>
                <a:latin typeface="Arial" panose="020B0604020202020204" pitchFamily="34" charset="0"/>
              </a:rPr>
              <a:t>Rain down your love on your people</a:t>
            </a:r>
          </a:p>
          <a:p>
            <a:pPr algn="ctr" eaLnBrk="1" hangingPunct="1">
              <a:buFontTx/>
              <a:buNone/>
            </a:pPr>
            <a:r>
              <a:rPr lang="en-US" altLang="en-US" sz="5867" dirty="0">
                <a:solidFill>
                  <a:schemeClr val="bg1"/>
                </a:solidFill>
                <a:latin typeface="Arial" panose="020B0604020202020204" pitchFamily="34" charset="0"/>
              </a:rPr>
              <a:t>Rain down, rain down</a:t>
            </a:r>
          </a:p>
          <a:p>
            <a:pPr algn="ctr" eaLnBrk="1" hangingPunct="1">
              <a:buFontTx/>
              <a:buNone/>
            </a:pPr>
            <a:r>
              <a:rPr lang="en-US" altLang="en-US" sz="5867" dirty="0">
                <a:solidFill>
                  <a:schemeClr val="bg1"/>
                </a:solidFill>
                <a:latin typeface="Arial" panose="020B0604020202020204" pitchFamily="34" charset="0"/>
              </a:rPr>
              <a:t>Rain down your love, God of life</a:t>
            </a:r>
          </a:p>
        </p:txBody>
      </p:sp>
      <p:sp>
        <p:nvSpPr>
          <p:cNvPr id="5" name="TextBox 4"/>
          <p:cNvSpPr txBox="1"/>
          <p:nvPr/>
        </p:nvSpPr>
        <p:spPr>
          <a:xfrm>
            <a:off x="20321" y="5924550"/>
            <a:ext cx="12171680" cy="830997"/>
          </a:xfrm>
          <a:prstGeom prst="rect">
            <a:avLst/>
          </a:prstGeom>
          <a:noFill/>
        </p:spPr>
        <p:txBody>
          <a:bodyPr wrap="square" rtlCol="0">
            <a:spAutoFit/>
          </a:bodyPr>
          <a:lstStyle/>
          <a:p>
            <a:pPr algn="ctr"/>
            <a:r>
              <a:rPr lang="en-US" altLang="en-US" sz="2400" dirty="0">
                <a:solidFill>
                  <a:schemeClr val="bg1">
                    <a:lumMod val="50000"/>
                  </a:schemeClr>
                </a:solidFill>
                <a:latin typeface="Agency FB" panose="020B0503020202020204" pitchFamily="34" charset="0"/>
              </a:rPr>
              <a:t>Text based on Psalm 33.  Text and music ©  1991  Jaime Cortez.  Published by OCP.  All rights reserved.  One License, #734524-A.  One License Song#80623</a:t>
            </a:r>
          </a:p>
        </p:txBody>
      </p:sp>
    </p:spTree>
    <p:extLst>
      <p:ext uri="{BB962C8B-B14F-4D97-AF65-F5344CB8AC3E}">
        <p14:creationId xmlns:p14="http://schemas.microsoft.com/office/powerpoint/2010/main" val="9729587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2879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M Mass of Resurrection Template" id="{93B481A2-56B1-4B7E-A49A-D03DDB0BC854}" vid="{7F94B2F6-CDD1-4D8A-A2BF-9DCC1D118DC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M Mass of Resurrection Template" id="{93B481A2-56B1-4B7E-A49A-D03DDB0BC854}" vid="{A6196CD3-DF2B-44A7-A626-000134A13A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OLM Mass of Resurrection Template</Template>
  <TotalTime>90</TotalTime>
  <Words>3775</Words>
  <Application>Microsoft Office PowerPoint</Application>
  <PresentationFormat>Widescreen</PresentationFormat>
  <Paragraphs>266</Paragraphs>
  <Slides>95</Slides>
  <Notes>5</Notes>
  <HiddenSlides>5</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95</vt:i4>
      </vt:variant>
    </vt:vector>
  </HeadingPairs>
  <TitlesOfParts>
    <vt:vector size="105" baseType="lpstr">
      <vt:lpstr>Agency FB</vt:lpstr>
      <vt:lpstr>Arial</vt:lpstr>
      <vt:lpstr>Arial Rounded MT Bold</vt:lpstr>
      <vt:lpstr>Bahnschrift Light Condensed</vt:lpstr>
      <vt:lpstr>Book Antiqua</vt:lpstr>
      <vt:lpstr>Calibri</vt:lpstr>
      <vt:lpstr>Calibri Light</vt:lpstr>
      <vt:lpstr>Times New Roman</vt:lpstr>
      <vt:lpstr>Office Theme</vt:lpstr>
      <vt:lpstr>1_Office Theme</vt:lpstr>
      <vt:lpstr>12TH SUNDAY  IN ORDINARY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LORD HAVE MERCY</vt:lpstr>
      <vt:lpstr>PowerPoint Presentation</vt:lpstr>
      <vt:lpstr>Glory to God in the highest, and on earth peace, peace to people of good will. We praise you, we bless you, we adore you, we glorify you,</vt:lpstr>
      <vt:lpstr>PowerPoint Presentation</vt:lpstr>
      <vt:lpstr>PowerPoint Presentation</vt:lpstr>
      <vt:lpstr>PowerPoint Presentation</vt:lpstr>
      <vt:lpstr>PowerPoint Presentation</vt:lpstr>
      <vt:lpstr>A Reading from the  Book of the Prophet Jeremiah</vt:lpstr>
      <vt:lpstr>Jeremiah said: "I hear the whisperings of many: 'Terror on every side! Denounce! let us denounce him!' All those who were my friends are on the watch for any misstep of mine.</vt:lpstr>
      <vt:lpstr>'Perhaps he will be trapped; then we can prevail, and take our vengeance on him.' But the LORD is with me, like a mighty champion: my persecutors will stumble, they will not triumph.</vt:lpstr>
      <vt:lpstr>In their failure they will be put to utter shame, to lasting, unforgettable confusion. O LORD of hosts, you who test the just, who probe mind and heart, let me witness the vengeance you take on them, for to you I have entrusted my cause.</vt:lpstr>
      <vt:lpstr>Sing to the LORD, praise the LORD, for he has rescued the life of the poor from the power of the wicked!"</vt:lpstr>
      <vt:lpstr>PowerPoint Presentation</vt:lpstr>
      <vt:lpstr>PowerPoint Presentation</vt:lpstr>
      <vt:lpstr>For your sake I bear insult, and shame covers my face. I have become an outcast to my brothers, a stranger to my mother's  children, Because zeal for your house consumes me, and the insults of those who blaspheme you fall upon me. R. Lord, in your great love, answer me.</vt:lpstr>
      <vt:lpstr>I pray to you, O LORD, for the time of your favor, O God! In your great kindness answer me with your constant help. Answer me, O LORD, for bounteous is your kindness; in your great mercy turn toward me. R. Lord, in your great love, answer me.</vt:lpstr>
      <vt:lpstr>"See, you lowly ones, and be glad; you who seek God, may your hearts revive! For the LORD hears the poor, and his own who are in bonds he spurns not. Let the heavens and the earth praise him, the seas and whatever moves in them!'' R. Lord, in your great love, answer me.</vt:lpstr>
      <vt:lpstr>PowerPoint Presentation</vt:lpstr>
      <vt:lpstr>PowerPoint Presentation</vt:lpstr>
      <vt:lpstr>Brothers and sisters: Through one man sin entered the world, and through sin, death, and thus death came to all men, inasmuch as all sinned— for up to the time of the law, sin was in the world, though sin is not accounted when there is no law.</vt:lpstr>
      <vt:lpstr>But death reigned from Adam to Moses, even over those who did not sin after the pattern of the trespass of Adam, who is the type of the one who was to come.</vt:lpstr>
      <vt:lpstr>But the gift is not like the transgression. For if by the transgression of the one the many died, how much more did the grace of God and the gracious gift of the one man Jesus Christ overflow for the many.</vt:lpstr>
      <vt:lpstr>PowerPoint Presentation</vt:lpstr>
      <vt:lpstr>PowerPoint Presentation</vt:lpstr>
      <vt:lpstr>A reading from the  holy Gospel according to Matthew</vt:lpstr>
      <vt:lpstr>Jesus said to the Twelve: "Fear no one. Nothing is concealed that will not be revealed, nor secret that will not be known. What I say to you in the darkness, speak in the light; what you hear whispered, proclaim on the housetops.</vt:lpstr>
      <vt:lpstr>And do not be afraid of those who kill the body but cannot kill the soul; rather, be afraid of the one who can destroy both soul and body in Gehenna. Are not two sparrows sold for a small coin? Yet not one of them falls to the ground without your Father's knowledge.</vt:lpstr>
      <vt:lpstr>Even all the hairs of your head are counted. So do not be afraid; you are worth more than many sparrows. Everyone who acknowledges me before others I will acknowledge before my heavenly Father. But whoever denies me before others, I will deny before my heavenly Father."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HOLY</vt:lpstr>
      <vt:lpstr>PowerPoint Presentation</vt:lpstr>
      <vt:lpstr>MEMORIAL ACCLAMATION</vt:lpstr>
      <vt:lpstr>MEMORIAL ACCLAMATION</vt:lpstr>
      <vt:lpstr>MEMORIAL ACCLAMATION</vt:lpstr>
      <vt:lpstr>PowerPoint Presentation</vt:lpstr>
      <vt:lpstr>AMEN</vt:lpstr>
      <vt:lpstr>PowerPoint Presentation</vt:lpstr>
      <vt:lpstr>LAMB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TO SAINT MICHAEL</vt:lpstr>
      <vt:lpstr>PowerPoint Presentation</vt:lpstr>
      <vt:lpstr>PowerPoint Presentation</vt:lpstr>
      <vt:lpstr>PowerPoint Presentation</vt:lpstr>
      <vt:lpstr>Renew in your Church the truth, beauty, and goodness contained in the Most Blessed Eucharist.  Jesus, living in the Eucharist, come and live in me.  Jesus, healing in the Eucharist, come and heal me. Jesus, sacrificing yourself in the Eucharist,</vt:lpstr>
      <vt:lpstr>come and suffer in me. Jesus, rising in the Eucharist, come and rise to new life in me. Jesus, loving in the Eucharist, come and love in me. Lord Jesus Christ,  through the paschal mystery of your death and resurrection made present in every Holy Mass, pour out your healing love on your Church and on our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SUNDAY  IN ORDINARY TIME</dc:title>
  <dc:creator>Mary Ann Llamedo</dc:creator>
  <cp:lastModifiedBy>Mary Ann Llamedo</cp:lastModifiedBy>
  <cp:revision>8</cp:revision>
  <dcterms:created xsi:type="dcterms:W3CDTF">2023-06-24T22:49:06Z</dcterms:created>
  <dcterms:modified xsi:type="dcterms:W3CDTF">2023-06-25T00:24:15Z</dcterms:modified>
</cp:coreProperties>
</file>